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0"/>
  </p:notesMasterIdLst>
  <p:sldIdLst>
    <p:sldId id="258" r:id="rId2"/>
    <p:sldId id="283" r:id="rId3"/>
    <p:sldId id="259" r:id="rId4"/>
    <p:sldId id="292" r:id="rId5"/>
    <p:sldId id="293" r:id="rId6"/>
    <p:sldId id="284" r:id="rId7"/>
    <p:sldId id="286" r:id="rId8"/>
    <p:sldId id="285" r:id="rId9"/>
    <p:sldId id="287" r:id="rId10"/>
    <p:sldId id="288" r:id="rId11"/>
    <p:sldId id="289" r:id="rId12"/>
    <p:sldId id="290" r:id="rId13"/>
    <p:sldId id="260" r:id="rId14"/>
    <p:sldId id="291" r:id="rId15"/>
    <p:sldId id="294" r:id="rId16"/>
    <p:sldId id="295" r:id="rId17"/>
    <p:sldId id="296" r:id="rId18"/>
    <p:sldId id="278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Titillium Web" panose="020B0604020202020204" charset="0"/>
      <p:regular r:id="rId29"/>
      <p:bold r:id="rId30"/>
      <p:italic r:id="rId31"/>
      <p:boldItalic r:id="rId32"/>
    </p:embeddedFont>
    <p:embeddedFont>
      <p:font typeface="Titillium Web Light" panose="020B060402020202020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7FA45C-539F-4413-948E-CF6B70A313E8}">
  <a:tblStyle styleId="{8E7FA45C-539F-4413-948E-CF6B70A313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8137" autoAdjust="0"/>
  </p:normalViewPr>
  <p:slideViewPr>
    <p:cSldViewPr snapToGrid="0">
      <p:cViewPr varScale="1">
        <p:scale>
          <a:sx n="94" d="100"/>
          <a:sy n="94" d="100"/>
        </p:scale>
        <p:origin x="705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e Nelson" userId="6bcdc125d2983377" providerId="LiveId" clId="{F090A109-F53B-42B1-98E6-BB635824DC4C}"/>
    <pc:docChg chg="modSld">
      <pc:chgData name="Mike Nelson" userId="6bcdc125d2983377" providerId="LiveId" clId="{F090A109-F53B-42B1-98E6-BB635824DC4C}" dt="2019-07-06T19:17:26.209" v="0" actId="20577"/>
      <pc:docMkLst>
        <pc:docMk/>
      </pc:docMkLst>
      <pc:sldChg chg="modSp">
        <pc:chgData name="Mike Nelson" userId="6bcdc125d2983377" providerId="LiveId" clId="{F090A109-F53B-42B1-98E6-BB635824DC4C}" dt="2019-07-06T19:17:26.209" v="0" actId="20577"/>
        <pc:sldMkLst>
          <pc:docMk/>
          <pc:sldMk cId="0" sldId="259"/>
        </pc:sldMkLst>
        <pc:spChg chg="mod">
          <ac:chgData name="Mike Nelson" userId="6bcdc125d2983377" providerId="LiveId" clId="{F090A109-F53B-42B1-98E6-BB635824DC4C}" dt="2019-07-06T19:17:26.209" v="0" actId="20577"/>
          <ac:spMkLst>
            <pc:docMk/>
            <pc:sldMk cId="0" sldId="259"/>
            <ac:spMk id="4" creationId="{FF1424E5-6E97-4F91-BD65-AC1D2A0F2CEF}"/>
          </ac:spMkLst>
        </pc:spChg>
      </pc:sldChg>
    </pc:docChg>
  </pc:docChgLst>
  <pc:docChgLst>
    <pc:chgData name="Mike Nelson" userId="6bcdc125d2983377" providerId="LiveId" clId="{9C8E5BCB-0800-47DD-ACF5-E9A5602E94E5}"/>
    <pc:docChg chg="undo custSel addSld delSld modSld sldOrd modMainMaster">
      <pc:chgData name="Mike Nelson" userId="6bcdc125d2983377" providerId="LiveId" clId="{9C8E5BCB-0800-47DD-ACF5-E9A5602E94E5}" dt="2019-06-19T14:16:52.472" v="4293" actId="20577"/>
      <pc:docMkLst>
        <pc:docMk/>
      </pc:docMkLst>
      <pc:sldChg chg="modSp">
        <pc:chgData name="Mike Nelson" userId="6bcdc125d2983377" providerId="LiveId" clId="{9C8E5BCB-0800-47DD-ACF5-E9A5602E94E5}" dt="2019-06-19T14:05:39.080" v="4238" actId="313"/>
        <pc:sldMkLst>
          <pc:docMk/>
          <pc:sldMk cId="405188728" sldId="258"/>
        </pc:sldMkLst>
        <pc:spChg chg="mod">
          <ac:chgData name="Mike Nelson" userId="6bcdc125d2983377" providerId="LiveId" clId="{9C8E5BCB-0800-47DD-ACF5-E9A5602E94E5}" dt="2019-06-19T14:05:19.602" v="4223" actId="20577"/>
          <ac:spMkLst>
            <pc:docMk/>
            <pc:sldMk cId="405188728" sldId="258"/>
            <ac:spMk id="6" creationId="{00000000-0000-0000-0000-000000000000}"/>
          </ac:spMkLst>
        </pc:spChg>
        <pc:spChg chg="mod">
          <ac:chgData name="Mike Nelson" userId="6bcdc125d2983377" providerId="LiveId" clId="{9C8E5BCB-0800-47DD-ACF5-E9A5602E94E5}" dt="2019-06-19T14:05:29.813" v="4237" actId="6549"/>
          <ac:spMkLst>
            <pc:docMk/>
            <pc:sldMk cId="405188728" sldId="258"/>
            <ac:spMk id="7" creationId="{00000000-0000-0000-0000-000000000000}"/>
          </ac:spMkLst>
        </pc:spChg>
        <pc:spChg chg="mod">
          <ac:chgData name="Mike Nelson" userId="6bcdc125d2983377" providerId="LiveId" clId="{9C8E5BCB-0800-47DD-ACF5-E9A5602E94E5}" dt="2019-06-19T14:05:39.080" v="4238" actId="313"/>
          <ac:spMkLst>
            <pc:docMk/>
            <pc:sldMk cId="405188728" sldId="258"/>
            <ac:spMk id="8" creationId="{00000000-0000-0000-0000-000000000000}"/>
          </ac:spMkLst>
        </pc:spChg>
      </pc:sldChg>
      <pc:sldChg chg="addSp delSp modSp addAnim modAnim">
        <pc:chgData name="Mike Nelson" userId="6bcdc125d2983377" providerId="LiveId" clId="{9C8E5BCB-0800-47DD-ACF5-E9A5602E94E5}" dt="2019-06-19T14:15:00.701" v="4287" actId="478"/>
        <pc:sldMkLst>
          <pc:docMk/>
          <pc:sldMk cId="0" sldId="259"/>
        </pc:sldMkLst>
        <pc:spChg chg="add del mod">
          <ac:chgData name="Mike Nelson" userId="6bcdc125d2983377" providerId="LiveId" clId="{9C8E5BCB-0800-47DD-ACF5-E9A5602E94E5}" dt="2019-06-13T16:05:46.142" v="290" actId="478"/>
          <ac:spMkLst>
            <pc:docMk/>
            <pc:sldMk cId="0" sldId="259"/>
            <ac:spMk id="3" creationId="{2806CB74-E7D6-45BB-94FE-C4EB1DE9DAA1}"/>
          </ac:spMkLst>
        </pc:spChg>
        <pc:spChg chg="add mod">
          <ac:chgData name="Mike Nelson" userId="6bcdc125d2983377" providerId="LiveId" clId="{9C8E5BCB-0800-47DD-ACF5-E9A5602E94E5}" dt="2019-06-14T16:14:51.740" v="1546" actId="15"/>
          <ac:spMkLst>
            <pc:docMk/>
            <pc:sldMk cId="0" sldId="259"/>
            <ac:spMk id="4" creationId="{FF1424E5-6E97-4F91-BD65-AC1D2A0F2CEF}"/>
          </ac:spMkLst>
        </pc:spChg>
        <pc:spChg chg="mod">
          <ac:chgData name="Mike Nelson" userId="6bcdc125d2983377" providerId="LiveId" clId="{9C8E5BCB-0800-47DD-ACF5-E9A5602E94E5}" dt="2019-06-13T17:59:41.862" v="555" actId="113"/>
          <ac:spMkLst>
            <pc:docMk/>
            <pc:sldMk cId="0" sldId="259"/>
            <ac:spMk id="75" creationId="{00000000-0000-0000-0000-000000000000}"/>
          </ac:spMkLst>
        </pc:spChg>
        <pc:spChg chg="del mod">
          <ac:chgData name="Mike Nelson" userId="6bcdc125d2983377" providerId="LiveId" clId="{9C8E5BCB-0800-47DD-ACF5-E9A5602E94E5}" dt="2019-06-13T16:05:43.347" v="289" actId="478"/>
          <ac:spMkLst>
            <pc:docMk/>
            <pc:sldMk cId="0" sldId="259"/>
            <ac:spMk id="76" creationId="{00000000-0000-0000-0000-000000000000}"/>
          </ac:spMkLst>
        </pc:spChg>
        <pc:picChg chg="add del mod">
          <ac:chgData name="Mike Nelson" userId="6bcdc125d2983377" providerId="LiveId" clId="{9C8E5BCB-0800-47DD-ACF5-E9A5602E94E5}" dt="2019-06-19T14:13:42.780" v="4253" actId="478"/>
          <ac:picMkLst>
            <pc:docMk/>
            <pc:sldMk cId="0" sldId="259"/>
            <ac:picMk id="3" creationId="{ADBC43E2-8F51-4F61-93D8-7507C6BD43F7}"/>
          </ac:picMkLst>
        </pc:picChg>
        <pc:picChg chg="add del mod">
          <ac:chgData name="Mike Nelson" userId="6bcdc125d2983377" providerId="LiveId" clId="{9C8E5BCB-0800-47DD-ACF5-E9A5602E94E5}" dt="2019-06-19T14:15:00.701" v="4287" actId="478"/>
          <ac:picMkLst>
            <pc:docMk/>
            <pc:sldMk cId="0" sldId="259"/>
            <ac:picMk id="6" creationId="{E3DA7F14-FBC4-44E5-935F-77BCADBF8BA4}"/>
          </ac:picMkLst>
        </pc:picChg>
      </pc:sldChg>
      <pc:sldChg chg="addSp delSp modSp addAnim delAnim modAnim">
        <pc:chgData name="Mike Nelson" userId="6bcdc125d2983377" providerId="LiveId" clId="{9C8E5BCB-0800-47DD-ACF5-E9A5602E94E5}" dt="2019-06-15T20:23:30.275" v="3578"/>
        <pc:sldMkLst>
          <pc:docMk/>
          <pc:sldMk cId="0" sldId="260"/>
        </pc:sldMkLst>
        <pc:spChg chg="add mod">
          <ac:chgData name="Mike Nelson" userId="6bcdc125d2983377" providerId="LiveId" clId="{9C8E5BCB-0800-47DD-ACF5-E9A5602E94E5}" dt="2019-06-15T20:22:14.535" v="3526" actId="1036"/>
          <ac:spMkLst>
            <pc:docMk/>
            <pc:sldMk cId="0" sldId="260"/>
            <ac:spMk id="4" creationId="{67F65E79-0C6F-48E1-A31E-45E773A68681}"/>
          </ac:spMkLst>
        </pc:spChg>
        <pc:spChg chg="mod">
          <ac:chgData name="Mike Nelson" userId="6bcdc125d2983377" providerId="LiveId" clId="{9C8E5BCB-0800-47DD-ACF5-E9A5602E94E5}" dt="2019-06-14T16:13:55.448" v="1506" actId="113"/>
          <ac:spMkLst>
            <pc:docMk/>
            <pc:sldMk cId="0" sldId="260"/>
            <ac:spMk id="81" creationId="{00000000-0000-0000-0000-000000000000}"/>
          </ac:spMkLst>
        </pc:spChg>
        <pc:spChg chg="mod">
          <ac:chgData name="Mike Nelson" userId="6bcdc125d2983377" providerId="LiveId" clId="{9C8E5BCB-0800-47DD-ACF5-E9A5602E94E5}" dt="2019-06-15T20:23:03.203" v="3574" actId="20577"/>
          <ac:spMkLst>
            <pc:docMk/>
            <pc:sldMk cId="0" sldId="260"/>
            <ac:spMk id="82" creationId="{00000000-0000-0000-0000-000000000000}"/>
          </ac:spMkLst>
        </pc:spChg>
        <pc:spChg chg="del">
          <ac:chgData name="Mike Nelson" userId="6bcdc125d2983377" providerId="LiveId" clId="{9C8E5BCB-0800-47DD-ACF5-E9A5602E94E5}" dt="2019-06-13T16:28:32.332" v="472" actId="478"/>
          <ac:spMkLst>
            <pc:docMk/>
            <pc:sldMk cId="0" sldId="260"/>
            <ac:spMk id="83" creationId="{00000000-0000-0000-0000-000000000000}"/>
          </ac:spMkLst>
        </pc:spChg>
      </pc:sldChg>
      <pc:sldChg chg="addSp delSp modSp setBg">
        <pc:chgData name="Mike Nelson" userId="6bcdc125d2983377" providerId="LiveId" clId="{9C8E5BCB-0800-47DD-ACF5-E9A5602E94E5}" dt="2019-06-15T19:35:50.071" v="2149" actId="1440"/>
        <pc:sldMkLst>
          <pc:docMk/>
          <pc:sldMk cId="0" sldId="278"/>
        </pc:sldMkLst>
        <pc:spChg chg="del">
          <ac:chgData name="Mike Nelson" userId="6bcdc125d2983377" providerId="LiveId" clId="{9C8E5BCB-0800-47DD-ACF5-E9A5602E94E5}" dt="2019-06-13T16:30:04.159" v="490" actId="478"/>
          <ac:spMkLst>
            <pc:docMk/>
            <pc:sldMk cId="0" sldId="278"/>
            <ac:spMk id="307" creationId="{00000000-0000-0000-0000-000000000000}"/>
          </ac:spMkLst>
        </pc:spChg>
        <pc:spChg chg="mod">
          <ac:chgData name="Mike Nelson" userId="6bcdc125d2983377" providerId="LiveId" clId="{9C8E5BCB-0800-47DD-ACF5-E9A5602E94E5}" dt="2019-06-15T19:32:17.304" v="2137" actId="20577"/>
          <ac:spMkLst>
            <pc:docMk/>
            <pc:sldMk cId="0" sldId="278"/>
            <ac:spMk id="309" creationId="{00000000-0000-0000-0000-000000000000}"/>
          </ac:spMkLst>
        </pc:spChg>
        <pc:picChg chg="add mod">
          <ac:chgData name="Mike Nelson" userId="6bcdc125d2983377" providerId="LiveId" clId="{9C8E5BCB-0800-47DD-ACF5-E9A5602E94E5}" dt="2019-06-15T19:35:50.071" v="2149" actId="1440"/>
          <ac:picMkLst>
            <pc:docMk/>
            <pc:sldMk cId="0" sldId="278"/>
            <ac:picMk id="3" creationId="{739792DC-8230-4F20-931D-E4EAD1DEFBAB}"/>
          </ac:picMkLst>
        </pc:picChg>
        <pc:picChg chg="add mod">
          <ac:chgData name="Mike Nelson" userId="6bcdc125d2983377" providerId="LiveId" clId="{9C8E5BCB-0800-47DD-ACF5-E9A5602E94E5}" dt="2019-06-15T19:35:31.418" v="2148" actId="1076"/>
          <ac:picMkLst>
            <pc:docMk/>
            <pc:sldMk cId="0" sldId="278"/>
            <ac:picMk id="5" creationId="{3D4DFA2C-74EF-42FB-ABB1-FE578A107856}"/>
          </ac:picMkLst>
        </pc:picChg>
      </pc:sldChg>
      <pc:sldChg chg="addSp delSp modSp new add ord">
        <pc:chgData name="Mike Nelson" userId="6bcdc125d2983377" providerId="LiveId" clId="{9C8E5BCB-0800-47DD-ACF5-E9A5602E94E5}" dt="2019-06-19T14:08:14.676" v="4246" actId="478"/>
        <pc:sldMkLst>
          <pc:docMk/>
          <pc:sldMk cId="1095419044" sldId="283"/>
        </pc:sldMkLst>
        <pc:spChg chg="add mod">
          <ac:chgData name="Mike Nelson" userId="6bcdc125d2983377" providerId="LiveId" clId="{9C8E5BCB-0800-47DD-ACF5-E9A5602E94E5}" dt="2019-06-15T21:03:36.289" v="4117" actId="20577"/>
          <ac:spMkLst>
            <pc:docMk/>
            <pc:sldMk cId="1095419044" sldId="283"/>
            <ac:spMk id="4" creationId="{2AB04982-89E1-4C0C-A38A-DA588A85F659}"/>
          </ac:spMkLst>
        </pc:spChg>
        <pc:spChg chg="add del mod">
          <ac:chgData name="Mike Nelson" userId="6bcdc125d2983377" providerId="LiveId" clId="{9C8E5BCB-0800-47DD-ACF5-E9A5602E94E5}" dt="2019-06-15T21:00:21.671" v="4046" actId="478"/>
          <ac:spMkLst>
            <pc:docMk/>
            <pc:sldMk cId="1095419044" sldId="283"/>
            <ac:spMk id="9" creationId="{82FD2741-3347-4BF3-A36A-15EA3A8137AF}"/>
          </ac:spMkLst>
        </pc:spChg>
        <pc:spChg chg="add mod">
          <ac:chgData name="Mike Nelson" userId="6bcdc125d2983377" providerId="LiveId" clId="{9C8E5BCB-0800-47DD-ACF5-E9A5602E94E5}" dt="2019-06-15T21:03:49.464" v="4119" actId="207"/>
          <ac:spMkLst>
            <pc:docMk/>
            <pc:sldMk cId="1095419044" sldId="283"/>
            <ac:spMk id="10" creationId="{DFC3CEF2-B346-446C-B9B3-05B74A324919}"/>
          </ac:spMkLst>
        </pc:spChg>
        <pc:picChg chg="add mod">
          <ac:chgData name="Mike Nelson" userId="6bcdc125d2983377" providerId="LiveId" clId="{9C8E5BCB-0800-47DD-ACF5-E9A5602E94E5}" dt="2019-06-19T14:06:14.408" v="4241" actId="1076"/>
          <ac:picMkLst>
            <pc:docMk/>
            <pc:sldMk cId="1095419044" sldId="283"/>
            <ac:picMk id="3" creationId="{7A4A3115-1AA7-44C7-B391-E9F738D05997}"/>
          </ac:picMkLst>
        </pc:picChg>
        <pc:picChg chg="add del mod">
          <ac:chgData name="Mike Nelson" userId="6bcdc125d2983377" providerId="LiveId" clId="{9C8E5BCB-0800-47DD-ACF5-E9A5602E94E5}" dt="2019-06-19T14:08:14.676" v="4246" actId="478"/>
          <ac:picMkLst>
            <pc:docMk/>
            <pc:sldMk cId="1095419044" sldId="283"/>
            <ac:picMk id="5" creationId="{10D2BFBA-58EA-40FB-8426-A50ADF5DF2B0}"/>
          </ac:picMkLst>
        </pc:picChg>
        <pc:picChg chg="add del mod">
          <ac:chgData name="Mike Nelson" userId="6bcdc125d2983377" providerId="LiveId" clId="{9C8E5BCB-0800-47DD-ACF5-E9A5602E94E5}" dt="2019-06-19T14:06:10.253" v="4240" actId="478"/>
          <ac:picMkLst>
            <pc:docMk/>
            <pc:sldMk cId="1095419044" sldId="283"/>
            <ac:picMk id="6" creationId="{10313349-7D47-4A36-AFE7-FD59C8A98B24}"/>
          </ac:picMkLst>
        </pc:picChg>
        <pc:picChg chg="add mod">
          <ac:chgData name="Mike Nelson" userId="6bcdc125d2983377" providerId="LiveId" clId="{9C8E5BCB-0800-47DD-ACF5-E9A5602E94E5}" dt="2019-06-19T14:06:33.978" v="4242" actId="1076"/>
          <ac:picMkLst>
            <pc:docMk/>
            <pc:sldMk cId="1095419044" sldId="283"/>
            <ac:picMk id="8" creationId="{9EDC65C3-2799-4C22-A760-737A2083CFF6}"/>
          </ac:picMkLst>
        </pc:picChg>
      </pc:sldChg>
      <pc:sldChg chg="addSp delSp modSp new add addAnim delAnim modAnim modNotesTx">
        <pc:chgData name="Mike Nelson" userId="6bcdc125d2983377" providerId="LiveId" clId="{9C8E5BCB-0800-47DD-ACF5-E9A5602E94E5}" dt="2019-06-14T16:46:23.902" v="1818"/>
        <pc:sldMkLst>
          <pc:docMk/>
          <pc:sldMk cId="3611062375" sldId="284"/>
        </pc:sldMkLst>
        <pc:spChg chg="del">
          <ac:chgData name="Mike Nelson" userId="6bcdc125d2983377" providerId="LiveId" clId="{9C8E5BCB-0800-47DD-ACF5-E9A5602E94E5}" dt="2019-06-13T16:30:59.670" v="496" actId="478"/>
          <ac:spMkLst>
            <pc:docMk/>
            <pc:sldMk cId="3611062375" sldId="284"/>
            <ac:spMk id="2" creationId="{21FFE0D9-335D-460A-B3B7-92E6F9276781}"/>
          </ac:spMkLst>
        </pc:spChg>
        <pc:spChg chg="add mod">
          <ac:chgData name="Mike Nelson" userId="6bcdc125d2983377" providerId="LiveId" clId="{9C8E5BCB-0800-47DD-ACF5-E9A5602E94E5}" dt="2019-06-13T18:33:40.485" v="1015" actId="20577"/>
          <ac:spMkLst>
            <pc:docMk/>
            <pc:sldMk cId="3611062375" sldId="284"/>
            <ac:spMk id="7" creationId="{99CB6EF6-A5C6-47BF-92A8-E890C6E09958}"/>
          </ac:spMkLst>
        </pc:spChg>
        <pc:spChg chg="add mod">
          <ac:chgData name="Mike Nelson" userId="6bcdc125d2983377" providerId="LiveId" clId="{9C8E5BCB-0800-47DD-ACF5-E9A5602E94E5}" dt="2019-06-14T16:45:46.699" v="1816" actId="1076"/>
          <ac:spMkLst>
            <pc:docMk/>
            <pc:sldMk cId="3611062375" sldId="284"/>
            <ac:spMk id="10" creationId="{DC8D01AC-BD56-43C3-9BAF-9588DC154FD1}"/>
          </ac:spMkLst>
        </pc:spChg>
        <pc:spChg chg="add mod">
          <ac:chgData name="Mike Nelson" userId="6bcdc125d2983377" providerId="LiveId" clId="{9C8E5BCB-0800-47DD-ACF5-E9A5602E94E5}" dt="2019-06-13T18:33:11.809" v="989" actId="1076"/>
          <ac:spMkLst>
            <pc:docMk/>
            <pc:sldMk cId="3611062375" sldId="284"/>
            <ac:spMk id="17" creationId="{F38FE214-3395-43BE-A608-8A582943E47B}"/>
          </ac:spMkLst>
        </pc:spChg>
        <pc:spChg chg="add mod">
          <ac:chgData name="Mike Nelson" userId="6bcdc125d2983377" providerId="LiveId" clId="{9C8E5BCB-0800-47DD-ACF5-E9A5602E94E5}" dt="2019-06-13T18:33:11.809" v="989" actId="1076"/>
          <ac:spMkLst>
            <pc:docMk/>
            <pc:sldMk cId="3611062375" sldId="284"/>
            <ac:spMk id="18" creationId="{5EE85396-68B1-49B5-B914-1BA9E85EF111}"/>
          </ac:spMkLst>
        </pc:spChg>
        <pc:picChg chg="add mod">
          <ac:chgData name="Mike Nelson" userId="6bcdc125d2983377" providerId="LiveId" clId="{9C8E5BCB-0800-47DD-ACF5-E9A5602E94E5}" dt="2019-06-14T16:45:05.917" v="1800" actId="207"/>
          <ac:picMkLst>
            <pc:docMk/>
            <pc:sldMk cId="3611062375" sldId="284"/>
            <ac:picMk id="3" creationId="{5ADD320D-56EB-45D0-AF4D-6109F362D999}"/>
          </ac:picMkLst>
        </pc:picChg>
        <pc:picChg chg="add del mod">
          <ac:chgData name="Mike Nelson" userId="6bcdc125d2983377" providerId="LiveId" clId="{9C8E5BCB-0800-47DD-ACF5-E9A5602E94E5}" dt="2019-06-13T16:08:41.168" v="311" actId="478"/>
          <ac:picMkLst>
            <pc:docMk/>
            <pc:sldMk cId="3611062375" sldId="284"/>
            <ac:picMk id="4" creationId="{89280681-8DA8-42C6-85D1-58F3AE2E87B6}"/>
          </ac:picMkLst>
        </pc:picChg>
        <pc:picChg chg="add del mod">
          <ac:chgData name="Mike Nelson" userId="6bcdc125d2983377" providerId="LiveId" clId="{9C8E5BCB-0800-47DD-ACF5-E9A5602E94E5}" dt="2019-06-13T16:08:41.168" v="311" actId="478"/>
          <ac:picMkLst>
            <pc:docMk/>
            <pc:sldMk cId="3611062375" sldId="284"/>
            <ac:picMk id="6" creationId="{6BC62F93-F09E-452B-8787-C8278112C750}"/>
          </ac:picMkLst>
        </pc:picChg>
        <pc:picChg chg="add del mod">
          <ac:chgData name="Mike Nelson" userId="6bcdc125d2983377" providerId="LiveId" clId="{9C8E5BCB-0800-47DD-ACF5-E9A5602E94E5}" dt="2019-06-13T16:08:41.168" v="311" actId="478"/>
          <ac:picMkLst>
            <pc:docMk/>
            <pc:sldMk cId="3611062375" sldId="284"/>
            <ac:picMk id="8" creationId="{86EB654F-A5E8-45C1-888E-17B7ABFF9DFC}"/>
          </ac:picMkLst>
        </pc:picChg>
        <pc:picChg chg="add del mod">
          <ac:chgData name="Mike Nelson" userId="6bcdc125d2983377" providerId="LiveId" clId="{9C8E5BCB-0800-47DD-ACF5-E9A5602E94E5}" dt="2019-06-13T16:10:16.775" v="359" actId="478"/>
          <ac:picMkLst>
            <pc:docMk/>
            <pc:sldMk cId="3611062375" sldId="284"/>
            <ac:picMk id="10" creationId="{C229BCB8-481D-4134-BA52-0B12E8663C7F}"/>
          </ac:picMkLst>
        </pc:picChg>
        <pc:picChg chg="add mod ord">
          <ac:chgData name="Mike Nelson" userId="6bcdc125d2983377" providerId="LiveId" clId="{9C8E5BCB-0800-47DD-ACF5-E9A5602E94E5}" dt="2019-06-13T18:33:11.809" v="989" actId="1076"/>
          <ac:picMkLst>
            <pc:docMk/>
            <pc:sldMk cId="3611062375" sldId="284"/>
            <ac:picMk id="12" creationId="{C7D3D7C5-86F2-4705-8E94-F0854EB89E75}"/>
          </ac:picMkLst>
        </pc:picChg>
        <pc:picChg chg="add mod">
          <ac:chgData name="Mike Nelson" userId="6bcdc125d2983377" providerId="LiveId" clId="{9C8E5BCB-0800-47DD-ACF5-E9A5602E94E5}" dt="2019-06-13T18:33:11.809" v="989" actId="1076"/>
          <ac:picMkLst>
            <pc:docMk/>
            <pc:sldMk cId="3611062375" sldId="284"/>
            <ac:picMk id="14" creationId="{34AA2718-3BE0-4CE4-872C-191F9C7D42D1}"/>
          </ac:picMkLst>
        </pc:picChg>
        <pc:picChg chg="add mod">
          <ac:chgData name="Mike Nelson" userId="6bcdc125d2983377" providerId="LiveId" clId="{9C8E5BCB-0800-47DD-ACF5-E9A5602E94E5}" dt="2019-06-13T18:33:32.871" v="1001" actId="1076"/>
          <ac:picMkLst>
            <pc:docMk/>
            <pc:sldMk cId="3611062375" sldId="284"/>
            <ac:picMk id="16" creationId="{614DABE6-8905-4CEC-B8E7-F82B90F9A785}"/>
          </ac:picMkLst>
        </pc:picChg>
      </pc:sldChg>
      <pc:sldChg chg="addSp delSp modSp add addAnim delAnim">
        <pc:chgData name="Mike Nelson" userId="6bcdc125d2983377" providerId="LiveId" clId="{9C8E5BCB-0800-47DD-ACF5-E9A5602E94E5}" dt="2019-06-13T16:33:55.488" v="498"/>
        <pc:sldMkLst>
          <pc:docMk/>
          <pc:sldMk cId="3115052508" sldId="285"/>
        </pc:sldMkLst>
        <pc:spChg chg="del">
          <ac:chgData name="Mike Nelson" userId="6bcdc125d2983377" providerId="LiveId" clId="{9C8E5BCB-0800-47DD-ACF5-E9A5602E94E5}" dt="2019-06-13T16:28:27.911" v="471" actId="478"/>
          <ac:spMkLst>
            <pc:docMk/>
            <pc:sldMk cId="3115052508" sldId="285"/>
            <ac:spMk id="2" creationId="{21FFE0D9-335D-460A-B3B7-92E6F9276781}"/>
          </ac:spMkLst>
        </pc:spChg>
        <pc:spChg chg="add del mod">
          <ac:chgData name="Mike Nelson" userId="6bcdc125d2983377" providerId="LiveId" clId="{9C8E5BCB-0800-47DD-ACF5-E9A5602E94E5}" dt="2019-06-13T16:19:00.017" v="426" actId="478"/>
          <ac:spMkLst>
            <pc:docMk/>
            <pc:sldMk cId="3115052508" sldId="285"/>
            <ac:spMk id="5" creationId="{206AC5BA-54D8-4887-9E77-D122BBAE43D2}"/>
          </ac:spMkLst>
        </pc:spChg>
        <pc:spChg chg="add del mod">
          <ac:chgData name="Mike Nelson" userId="6bcdc125d2983377" providerId="LiveId" clId="{9C8E5BCB-0800-47DD-ACF5-E9A5602E94E5}" dt="2019-06-13T16:19:42.439" v="436" actId="478"/>
          <ac:spMkLst>
            <pc:docMk/>
            <pc:sldMk cId="3115052508" sldId="285"/>
            <ac:spMk id="8" creationId="{4CD1B4B2-10A5-4AC2-BFA2-375D9E75F74C}"/>
          </ac:spMkLst>
        </pc:spChg>
        <pc:spChg chg="add del mod">
          <ac:chgData name="Mike Nelson" userId="6bcdc125d2983377" providerId="LiveId" clId="{9C8E5BCB-0800-47DD-ACF5-E9A5602E94E5}" dt="2019-06-13T16:20:12.942" v="440" actId="478"/>
          <ac:spMkLst>
            <pc:docMk/>
            <pc:sldMk cId="3115052508" sldId="285"/>
            <ac:spMk id="11" creationId="{A176364A-0A99-4CA0-BE45-F106E9C10FE1}"/>
          </ac:spMkLst>
        </pc:spChg>
        <pc:spChg chg="del">
          <ac:chgData name="Mike Nelson" userId="6bcdc125d2983377" providerId="LiveId" clId="{9C8E5BCB-0800-47DD-ACF5-E9A5602E94E5}" dt="2019-06-13T16:16:42.416" v="417" actId="478"/>
          <ac:spMkLst>
            <pc:docMk/>
            <pc:sldMk cId="3115052508" sldId="285"/>
            <ac:spMk id="17" creationId="{F38FE214-3395-43BE-A608-8A582943E47B}"/>
          </ac:spMkLst>
        </pc:spChg>
        <pc:spChg chg="mod">
          <ac:chgData name="Mike Nelson" userId="6bcdc125d2983377" providerId="LiveId" clId="{9C8E5BCB-0800-47DD-ACF5-E9A5602E94E5}" dt="2019-06-13T16:26:42.677" v="448" actId="1076"/>
          <ac:spMkLst>
            <pc:docMk/>
            <pc:sldMk cId="3115052508" sldId="285"/>
            <ac:spMk id="18" creationId="{5EE85396-68B1-49B5-B914-1BA9E85EF111}"/>
          </ac:spMkLst>
        </pc:spChg>
        <pc:spChg chg="add mod">
          <ac:chgData name="Mike Nelson" userId="6bcdc125d2983377" providerId="LiveId" clId="{9C8E5BCB-0800-47DD-ACF5-E9A5602E94E5}" dt="2019-06-13T16:27:18.415" v="462" actId="1076"/>
          <ac:spMkLst>
            <pc:docMk/>
            <pc:sldMk cId="3115052508" sldId="285"/>
            <ac:spMk id="19" creationId="{3BE07855-4F4B-4E8F-8B29-974550A596B4}"/>
          </ac:spMkLst>
        </pc:spChg>
        <pc:picChg chg="add mod">
          <ac:chgData name="Mike Nelson" userId="6bcdc125d2983377" providerId="LiveId" clId="{9C8E5BCB-0800-47DD-ACF5-E9A5602E94E5}" dt="2019-06-13T16:26:39.481" v="447" actId="1076"/>
          <ac:picMkLst>
            <pc:docMk/>
            <pc:sldMk cId="3115052508" sldId="285"/>
            <ac:picMk id="4" creationId="{269F5478-FAD7-4222-AA09-96FAB67930D6}"/>
          </ac:picMkLst>
        </pc:picChg>
        <pc:picChg chg="add del mod">
          <ac:chgData name="Mike Nelson" userId="6bcdc125d2983377" providerId="LiveId" clId="{9C8E5BCB-0800-47DD-ACF5-E9A5602E94E5}" dt="2019-06-13T16:19:42.439" v="436" actId="478"/>
          <ac:picMkLst>
            <pc:docMk/>
            <pc:sldMk cId="3115052508" sldId="285"/>
            <ac:picMk id="7" creationId="{CEA67836-C7E1-421A-8280-187B5CA5F3E1}"/>
          </ac:picMkLst>
        </pc:picChg>
        <pc:picChg chg="add del mod">
          <ac:chgData name="Mike Nelson" userId="6bcdc125d2983377" providerId="LiveId" clId="{9C8E5BCB-0800-47DD-ACF5-E9A5602E94E5}" dt="2019-06-13T16:20:12.942" v="440" actId="478"/>
          <ac:picMkLst>
            <pc:docMk/>
            <pc:sldMk cId="3115052508" sldId="285"/>
            <ac:picMk id="10" creationId="{9C8C75CD-0F39-4F71-81CE-58064DDCFFCE}"/>
          </ac:picMkLst>
        </pc:picChg>
        <pc:picChg chg="del">
          <ac:chgData name="Mike Nelson" userId="6bcdc125d2983377" providerId="LiveId" clId="{9C8E5BCB-0800-47DD-ACF5-E9A5602E94E5}" dt="2019-06-13T16:16:33.870" v="414" actId="478"/>
          <ac:picMkLst>
            <pc:docMk/>
            <pc:sldMk cId="3115052508" sldId="285"/>
            <ac:picMk id="12" creationId="{C7D3D7C5-86F2-4705-8E94-F0854EB89E75}"/>
          </ac:picMkLst>
        </pc:picChg>
        <pc:picChg chg="del">
          <ac:chgData name="Mike Nelson" userId="6bcdc125d2983377" providerId="LiveId" clId="{9C8E5BCB-0800-47DD-ACF5-E9A5602E94E5}" dt="2019-06-13T16:16:36.127" v="415" actId="478"/>
          <ac:picMkLst>
            <pc:docMk/>
            <pc:sldMk cId="3115052508" sldId="285"/>
            <ac:picMk id="14" creationId="{34AA2718-3BE0-4CE4-872C-191F9C7D42D1}"/>
          </ac:picMkLst>
        </pc:picChg>
        <pc:picChg chg="add mod">
          <ac:chgData name="Mike Nelson" userId="6bcdc125d2983377" providerId="LiveId" clId="{9C8E5BCB-0800-47DD-ACF5-E9A5602E94E5}" dt="2019-06-13T16:26:48.649" v="450" actId="1076"/>
          <ac:picMkLst>
            <pc:docMk/>
            <pc:sldMk cId="3115052508" sldId="285"/>
            <ac:picMk id="15" creationId="{0C041C9C-54CC-4E5C-B364-280817B7CA56}"/>
          </ac:picMkLst>
        </pc:picChg>
        <pc:picChg chg="del">
          <ac:chgData name="Mike Nelson" userId="6bcdc125d2983377" providerId="LiveId" clId="{9C8E5BCB-0800-47DD-ACF5-E9A5602E94E5}" dt="2019-06-13T16:16:37.223" v="416" actId="478"/>
          <ac:picMkLst>
            <pc:docMk/>
            <pc:sldMk cId="3115052508" sldId="285"/>
            <ac:picMk id="16" creationId="{614DABE6-8905-4CEC-B8E7-F82B90F9A785}"/>
          </ac:picMkLst>
        </pc:picChg>
      </pc:sldChg>
      <pc:sldChg chg="addSp delSp modSp new add ord addAnim delAnim modAnim">
        <pc:chgData name="Mike Nelson" userId="6bcdc125d2983377" providerId="LiveId" clId="{9C8E5BCB-0800-47DD-ACF5-E9A5602E94E5}" dt="2019-06-13T20:50:38.094" v="1108" actId="1076"/>
        <pc:sldMkLst>
          <pc:docMk/>
          <pc:sldMk cId="3063751015" sldId="286"/>
        </pc:sldMkLst>
        <pc:spChg chg="add mod">
          <ac:chgData name="Mike Nelson" userId="6bcdc125d2983377" providerId="LiveId" clId="{9C8E5BCB-0800-47DD-ACF5-E9A5602E94E5}" dt="2019-06-13T20:49:30.808" v="1092" actId="1038"/>
          <ac:spMkLst>
            <pc:docMk/>
            <pc:sldMk cId="3063751015" sldId="286"/>
            <ac:spMk id="19" creationId="{A733BC71-2A79-4D59-A66C-A93E96D80CA5}"/>
          </ac:spMkLst>
        </pc:spChg>
        <pc:spChg chg="add mod">
          <ac:chgData name="Mike Nelson" userId="6bcdc125d2983377" providerId="LiveId" clId="{9C8E5BCB-0800-47DD-ACF5-E9A5602E94E5}" dt="2019-06-13T20:49:30.808" v="1092" actId="1038"/>
          <ac:spMkLst>
            <pc:docMk/>
            <pc:sldMk cId="3063751015" sldId="286"/>
            <ac:spMk id="20" creationId="{7CBB2AC2-1743-406C-86C6-77D2959C4D0B}"/>
          </ac:spMkLst>
        </pc:spChg>
        <pc:spChg chg="add mod">
          <ac:chgData name="Mike Nelson" userId="6bcdc125d2983377" providerId="LiveId" clId="{9C8E5BCB-0800-47DD-ACF5-E9A5602E94E5}" dt="2019-06-13T20:49:30.808" v="1092" actId="1038"/>
          <ac:spMkLst>
            <pc:docMk/>
            <pc:sldMk cId="3063751015" sldId="286"/>
            <ac:spMk id="21" creationId="{273680D9-BF5B-40E4-87BB-8AAA55E211F3}"/>
          </ac:spMkLst>
        </pc:spChg>
        <pc:spChg chg="add mod">
          <ac:chgData name="Mike Nelson" userId="6bcdc125d2983377" providerId="LiveId" clId="{9C8E5BCB-0800-47DD-ACF5-E9A5602E94E5}" dt="2019-06-13T20:49:30.808" v="1092" actId="1038"/>
          <ac:spMkLst>
            <pc:docMk/>
            <pc:sldMk cId="3063751015" sldId="286"/>
            <ac:spMk id="22" creationId="{63831089-C1E1-43FF-8AAE-84993A7D8CAF}"/>
          </ac:spMkLst>
        </pc:spChg>
        <pc:spChg chg="add mod">
          <ac:chgData name="Mike Nelson" userId="6bcdc125d2983377" providerId="LiveId" clId="{9C8E5BCB-0800-47DD-ACF5-E9A5602E94E5}" dt="2019-06-13T20:49:30.808" v="1092" actId="1038"/>
          <ac:spMkLst>
            <pc:docMk/>
            <pc:sldMk cId="3063751015" sldId="286"/>
            <ac:spMk id="23" creationId="{09AE5D94-7A51-4135-90CF-3F1E5F3C938A}"/>
          </ac:spMkLst>
        </pc:spChg>
        <pc:spChg chg="add mod">
          <ac:chgData name="Mike Nelson" userId="6bcdc125d2983377" providerId="LiveId" clId="{9C8E5BCB-0800-47DD-ACF5-E9A5602E94E5}" dt="2019-06-13T20:49:30.808" v="1092" actId="1038"/>
          <ac:spMkLst>
            <pc:docMk/>
            <pc:sldMk cId="3063751015" sldId="286"/>
            <ac:spMk id="24" creationId="{D7C17436-145A-489F-AA11-A3C45DD70C94}"/>
          </ac:spMkLst>
        </pc:spChg>
        <pc:spChg chg="add mod">
          <ac:chgData name="Mike Nelson" userId="6bcdc125d2983377" providerId="LiveId" clId="{9C8E5BCB-0800-47DD-ACF5-E9A5602E94E5}" dt="2019-06-13T20:49:48.223" v="1094" actId="1076"/>
          <ac:spMkLst>
            <pc:docMk/>
            <pc:sldMk cId="3063751015" sldId="286"/>
            <ac:spMk id="25" creationId="{12EA86A6-CF26-4F45-9AD5-C428132D5B63}"/>
          </ac:spMkLst>
        </pc:spChg>
        <pc:spChg chg="add mod">
          <ac:chgData name="Mike Nelson" userId="6bcdc125d2983377" providerId="LiveId" clId="{9C8E5BCB-0800-47DD-ACF5-E9A5602E94E5}" dt="2019-06-13T20:50:38.094" v="1108" actId="1076"/>
          <ac:spMkLst>
            <pc:docMk/>
            <pc:sldMk cId="3063751015" sldId="286"/>
            <ac:spMk id="26" creationId="{B3E3CB03-F7E6-4307-8736-350B2DE45E01}"/>
          </ac:spMkLst>
        </pc:spChg>
        <pc:spChg chg="add mod">
          <ac:chgData name="Mike Nelson" userId="6bcdc125d2983377" providerId="LiveId" clId="{9C8E5BCB-0800-47DD-ACF5-E9A5602E94E5}" dt="2019-06-13T20:50:18.636" v="1103" actId="1076"/>
          <ac:spMkLst>
            <pc:docMk/>
            <pc:sldMk cId="3063751015" sldId="286"/>
            <ac:spMk id="27" creationId="{BA6D1CEB-19C0-4EBB-A618-211418BD11A2}"/>
          </ac:spMkLst>
        </pc:spChg>
        <pc:grpChg chg="add mod">
          <ac:chgData name="Mike Nelson" userId="6bcdc125d2983377" providerId="LiveId" clId="{9C8E5BCB-0800-47DD-ACF5-E9A5602E94E5}" dt="2019-06-13T20:49:30.808" v="1092" actId="1038"/>
          <ac:grpSpMkLst>
            <pc:docMk/>
            <pc:sldMk cId="3063751015" sldId="286"/>
            <ac:grpSpMk id="16" creationId="{6F0771CD-5044-4462-9B77-4654DB1F177A}"/>
          </ac:grpSpMkLst>
        </pc:grpChg>
        <pc:grpChg chg="add mod">
          <ac:chgData name="Mike Nelson" userId="6bcdc125d2983377" providerId="LiveId" clId="{9C8E5BCB-0800-47DD-ACF5-E9A5602E94E5}" dt="2019-06-13T20:49:30.808" v="1092" actId="1038"/>
          <ac:grpSpMkLst>
            <pc:docMk/>
            <pc:sldMk cId="3063751015" sldId="286"/>
            <ac:grpSpMk id="17" creationId="{ABC2442C-7B0E-4D99-8C10-1B42DEB3F2A1}"/>
          </ac:grpSpMkLst>
        </pc:grpChg>
        <pc:grpChg chg="add mod">
          <ac:chgData name="Mike Nelson" userId="6bcdc125d2983377" providerId="LiveId" clId="{9C8E5BCB-0800-47DD-ACF5-E9A5602E94E5}" dt="2019-06-13T20:49:30.808" v="1092" actId="1038"/>
          <ac:grpSpMkLst>
            <pc:docMk/>
            <pc:sldMk cId="3063751015" sldId="286"/>
            <ac:grpSpMk id="18" creationId="{30A5CCF7-A5F1-408F-A076-4E30067CFA31}"/>
          </ac:grpSpMkLst>
        </pc:grpChg>
        <pc:picChg chg="add del mod">
          <ac:chgData name="Mike Nelson" userId="6bcdc125d2983377" providerId="LiveId" clId="{9C8E5BCB-0800-47DD-ACF5-E9A5602E94E5}" dt="2019-06-13T17:52:21.135" v="527" actId="478"/>
          <ac:picMkLst>
            <pc:docMk/>
            <pc:sldMk cId="3063751015" sldId="286"/>
            <ac:picMk id="3" creationId="{AEB43204-2F37-40BE-8D5A-92F45F8DC27A}"/>
          </ac:picMkLst>
        </pc:picChg>
        <pc:picChg chg="add mod">
          <ac:chgData name="Mike Nelson" userId="6bcdc125d2983377" providerId="LiveId" clId="{9C8E5BCB-0800-47DD-ACF5-E9A5602E94E5}" dt="2019-06-13T20:46:48.366" v="1035" actId="164"/>
          <ac:picMkLst>
            <pc:docMk/>
            <pc:sldMk cId="3063751015" sldId="286"/>
            <ac:picMk id="5" creationId="{CF2376B3-EF8D-4235-A56D-22AAEB86A01C}"/>
          </ac:picMkLst>
        </pc:picChg>
        <pc:picChg chg="add mod">
          <ac:chgData name="Mike Nelson" userId="6bcdc125d2983377" providerId="LiveId" clId="{9C8E5BCB-0800-47DD-ACF5-E9A5602E94E5}" dt="2019-06-13T20:46:48.366" v="1035" actId="164"/>
          <ac:picMkLst>
            <pc:docMk/>
            <pc:sldMk cId="3063751015" sldId="286"/>
            <ac:picMk id="7" creationId="{0909D1A3-9223-49B7-A930-A6B7B46C6E6E}"/>
          </ac:picMkLst>
        </pc:picChg>
        <pc:picChg chg="add mod">
          <ac:chgData name="Mike Nelson" userId="6bcdc125d2983377" providerId="LiveId" clId="{9C8E5BCB-0800-47DD-ACF5-E9A5602E94E5}" dt="2019-06-13T20:47:00.969" v="1037" actId="164"/>
          <ac:picMkLst>
            <pc:docMk/>
            <pc:sldMk cId="3063751015" sldId="286"/>
            <ac:picMk id="9" creationId="{AACE71EE-3538-48A6-8786-1E7B9E6A0109}"/>
          </ac:picMkLst>
        </pc:picChg>
        <pc:picChg chg="add mod">
          <ac:chgData name="Mike Nelson" userId="6bcdc125d2983377" providerId="LiveId" clId="{9C8E5BCB-0800-47DD-ACF5-E9A5602E94E5}" dt="2019-06-13T20:47:00.969" v="1037" actId="164"/>
          <ac:picMkLst>
            <pc:docMk/>
            <pc:sldMk cId="3063751015" sldId="286"/>
            <ac:picMk id="11" creationId="{D2F1DCA5-5167-4679-B03D-479468B2791C}"/>
          </ac:picMkLst>
        </pc:picChg>
        <pc:picChg chg="add mod">
          <ac:chgData name="Mike Nelson" userId="6bcdc125d2983377" providerId="LiveId" clId="{9C8E5BCB-0800-47DD-ACF5-E9A5602E94E5}" dt="2019-06-13T20:47:11.655" v="1039" actId="164"/>
          <ac:picMkLst>
            <pc:docMk/>
            <pc:sldMk cId="3063751015" sldId="286"/>
            <ac:picMk id="13" creationId="{ED3D8330-C8F0-4010-AA9D-9E34C1FBABD1}"/>
          </ac:picMkLst>
        </pc:picChg>
        <pc:picChg chg="add mod">
          <ac:chgData name="Mike Nelson" userId="6bcdc125d2983377" providerId="LiveId" clId="{9C8E5BCB-0800-47DD-ACF5-E9A5602E94E5}" dt="2019-06-13T20:47:11.655" v="1039" actId="164"/>
          <ac:picMkLst>
            <pc:docMk/>
            <pc:sldMk cId="3063751015" sldId="286"/>
            <ac:picMk id="15" creationId="{10EC933A-5D98-4C92-81AE-BC9135E09B17}"/>
          </ac:picMkLst>
        </pc:picChg>
      </pc:sldChg>
      <pc:sldChg chg="addSp delSp modSp addAnim delAnim modAnim">
        <pc:chgData name="Mike Nelson" userId="6bcdc125d2983377" providerId="LiveId" clId="{9C8E5BCB-0800-47DD-ACF5-E9A5602E94E5}" dt="2019-06-13T18:17:17.907" v="697"/>
        <pc:sldMkLst>
          <pc:docMk/>
          <pc:sldMk cId="290236927" sldId="287"/>
        </pc:sldMkLst>
        <pc:spChg chg="add mod ord">
          <ac:chgData name="Mike Nelson" userId="6bcdc125d2983377" providerId="LiveId" clId="{9C8E5BCB-0800-47DD-ACF5-E9A5602E94E5}" dt="2019-06-13T18:12:11.650" v="655" actId="1076"/>
          <ac:spMkLst>
            <pc:docMk/>
            <pc:sldMk cId="290236927" sldId="287"/>
            <ac:spMk id="2" creationId="{3AC8647A-86B2-4E74-9FE4-483AC3D54DBC}"/>
          </ac:spMkLst>
        </pc:spChg>
        <pc:spChg chg="add del mod">
          <ac:chgData name="Mike Nelson" userId="6bcdc125d2983377" providerId="LiveId" clId="{9C8E5BCB-0800-47DD-ACF5-E9A5602E94E5}" dt="2019-06-13T18:05:57.707" v="576" actId="478"/>
          <ac:spMkLst>
            <pc:docMk/>
            <pc:sldMk cId="290236927" sldId="287"/>
            <ac:spMk id="3" creationId="{B6A8C762-A191-4F9F-B734-E97756BE3F8F}"/>
          </ac:spMkLst>
        </pc:spChg>
        <pc:spChg chg="add mod">
          <ac:chgData name="Mike Nelson" userId="6bcdc125d2983377" providerId="LiveId" clId="{9C8E5BCB-0800-47DD-ACF5-E9A5602E94E5}" dt="2019-06-13T18:12:50.397" v="660" actId="1076"/>
          <ac:spMkLst>
            <pc:docMk/>
            <pc:sldMk cId="290236927" sldId="287"/>
            <ac:spMk id="7" creationId="{F89CE03C-DCE9-4349-ACCD-694450384727}"/>
          </ac:spMkLst>
        </pc:spChg>
        <pc:spChg chg="add mod">
          <ac:chgData name="Mike Nelson" userId="6bcdc125d2983377" providerId="LiveId" clId="{9C8E5BCB-0800-47DD-ACF5-E9A5602E94E5}" dt="2019-06-13T18:13:20.276" v="664" actId="1076"/>
          <ac:spMkLst>
            <pc:docMk/>
            <pc:sldMk cId="290236927" sldId="287"/>
            <ac:spMk id="36" creationId="{882A32E7-D0B9-441A-850E-7287E2590FEE}"/>
          </ac:spMkLst>
        </pc:spChg>
        <pc:spChg chg="add mod">
          <ac:chgData name="Mike Nelson" userId="6bcdc125d2983377" providerId="LiveId" clId="{9C8E5BCB-0800-47DD-ACF5-E9A5602E94E5}" dt="2019-06-13T18:12:57.477" v="661" actId="1076"/>
          <ac:spMkLst>
            <pc:docMk/>
            <pc:sldMk cId="290236927" sldId="287"/>
            <ac:spMk id="37" creationId="{6A647565-8BEF-4C96-967E-1A296A66793E}"/>
          </ac:spMkLst>
        </pc:spChg>
        <pc:spChg chg="add mod">
          <ac:chgData name="Mike Nelson" userId="6bcdc125d2983377" providerId="LiveId" clId="{9C8E5BCB-0800-47DD-ACF5-E9A5602E94E5}" dt="2019-06-13T18:13:43.133" v="666" actId="1035"/>
          <ac:spMkLst>
            <pc:docMk/>
            <pc:sldMk cId="290236927" sldId="287"/>
            <ac:spMk id="38" creationId="{1A92FAC4-BC7A-4961-9124-3927802D6503}"/>
          </ac:spMkLst>
        </pc:spChg>
        <pc:spChg chg="add mod">
          <ac:chgData name="Mike Nelson" userId="6bcdc125d2983377" providerId="LiveId" clId="{9C8E5BCB-0800-47DD-ACF5-E9A5602E94E5}" dt="2019-06-13T18:15:53.217" v="687" actId="1076"/>
          <ac:spMkLst>
            <pc:docMk/>
            <pc:sldMk cId="290236927" sldId="287"/>
            <ac:spMk id="46" creationId="{220ADF6A-5A39-4CE6-ABDB-74E6D558FC29}"/>
          </ac:spMkLst>
        </pc:spChg>
        <pc:spChg chg="add mod">
          <ac:chgData name="Mike Nelson" userId="6bcdc125d2983377" providerId="LiveId" clId="{9C8E5BCB-0800-47DD-ACF5-E9A5602E94E5}" dt="2019-06-13T18:15:48.122" v="686" actId="1076"/>
          <ac:spMkLst>
            <pc:docMk/>
            <pc:sldMk cId="290236927" sldId="287"/>
            <ac:spMk id="47" creationId="{09A43089-5767-4461-9EA8-61D37F8C2A91}"/>
          </ac:spMkLst>
        </pc:spChg>
        <pc:spChg chg="mod">
          <ac:chgData name="Mike Nelson" userId="6bcdc125d2983377" providerId="LiveId" clId="{9C8E5BCB-0800-47DD-ACF5-E9A5602E94E5}" dt="2019-06-13T18:08:50.149" v="584" actId="20577"/>
          <ac:spMkLst>
            <pc:docMk/>
            <pc:sldMk cId="290236927" sldId="287"/>
            <ac:spMk id="226" creationId="{00000000-0000-0000-0000-000000000000}"/>
          </ac:spMkLst>
        </pc:spChg>
        <pc:spChg chg="mod">
          <ac:chgData name="Mike Nelson" userId="6bcdc125d2983377" providerId="LiveId" clId="{9C8E5BCB-0800-47DD-ACF5-E9A5602E94E5}" dt="2019-06-13T17:58:34.829" v="529" actId="6549"/>
          <ac:spMkLst>
            <pc:docMk/>
            <pc:sldMk cId="290236927" sldId="287"/>
            <ac:spMk id="230" creationId="{00000000-0000-0000-0000-000000000000}"/>
          </ac:spMkLst>
        </pc:spChg>
        <pc:spChg chg="mod">
          <ac:chgData name="Mike Nelson" userId="6bcdc125d2983377" providerId="LiveId" clId="{9C8E5BCB-0800-47DD-ACF5-E9A5602E94E5}" dt="2019-06-13T17:58:59.188" v="532" actId="6549"/>
          <ac:spMkLst>
            <pc:docMk/>
            <pc:sldMk cId="290236927" sldId="287"/>
            <ac:spMk id="234" creationId="{00000000-0000-0000-0000-000000000000}"/>
          </ac:spMkLst>
        </pc:spChg>
        <pc:grpChg chg="del">
          <ac:chgData name="Mike Nelson" userId="6bcdc125d2983377" providerId="LiveId" clId="{9C8E5BCB-0800-47DD-ACF5-E9A5602E94E5}" dt="2019-06-13T17:58:38.107" v="530" actId="478"/>
          <ac:grpSpMkLst>
            <pc:docMk/>
            <pc:sldMk cId="290236927" sldId="287"/>
            <ac:grpSpMk id="228" creationId="{00000000-0000-0000-0000-000000000000}"/>
          </ac:grpSpMkLst>
        </pc:grpChg>
        <pc:grpChg chg="del">
          <ac:chgData name="Mike Nelson" userId="6bcdc125d2983377" providerId="LiveId" clId="{9C8E5BCB-0800-47DD-ACF5-E9A5602E94E5}" dt="2019-06-13T17:59:07.723" v="534" actId="478"/>
          <ac:grpSpMkLst>
            <pc:docMk/>
            <pc:sldMk cId="290236927" sldId="287"/>
            <ac:grpSpMk id="233" creationId="{00000000-0000-0000-0000-000000000000}"/>
          </ac:grpSpMkLst>
        </pc:grpChg>
        <pc:grpChg chg="del">
          <ac:chgData name="Mike Nelson" userId="6bcdc125d2983377" providerId="LiveId" clId="{9C8E5BCB-0800-47DD-ACF5-E9A5602E94E5}" dt="2019-06-13T17:59:10.435" v="535" actId="478"/>
          <ac:grpSpMkLst>
            <pc:docMk/>
            <pc:sldMk cId="290236927" sldId="287"/>
            <ac:grpSpMk id="238" creationId="{00000000-0000-0000-0000-000000000000}"/>
          </ac:grpSpMkLst>
        </pc:grpChg>
        <pc:grpChg chg="del">
          <ac:chgData name="Mike Nelson" userId="6bcdc125d2983377" providerId="LiveId" clId="{9C8E5BCB-0800-47DD-ACF5-E9A5602E94E5}" dt="2019-06-13T17:58:25.674" v="528" actId="478"/>
          <ac:grpSpMkLst>
            <pc:docMk/>
            <pc:sldMk cId="290236927" sldId="287"/>
            <ac:grpSpMk id="243" creationId="{00000000-0000-0000-0000-000000000000}"/>
          </ac:grpSpMkLst>
        </pc:grpChg>
        <pc:picChg chg="add mod">
          <ac:chgData name="Mike Nelson" userId="6bcdc125d2983377" providerId="LiveId" clId="{9C8E5BCB-0800-47DD-ACF5-E9A5602E94E5}" dt="2019-06-13T18:12:11.650" v="655" actId="1076"/>
          <ac:picMkLst>
            <pc:docMk/>
            <pc:sldMk cId="290236927" sldId="287"/>
            <ac:picMk id="4" creationId="{64F6381E-6AD7-45F5-ADAC-6414650C8D03}"/>
          </ac:picMkLst>
        </pc:picChg>
        <pc:cxnChg chg="add mod">
          <ac:chgData name="Mike Nelson" userId="6bcdc125d2983377" providerId="LiveId" clId="{9C8E5BCB-0800-47DD-ACF5-E9A5602E94E5}" dt="2019-06-13T18:12:11.650" v="655" actId="1076"/>
          <ac:cxnSpMkLst>
            <pc:docMk/>
            <pc:sldMk cId="290236927" sldId="287"/>
            <ac:cxnSpMk id="6" creationId="{1DEC0E3C-F27F-4D68-8CF8-AADD14B6106E}"/>
          </ac:cxnSpMkLst>
        </pc:cxnChg>
        <pc:cxnChg chg="add mod">
          <ac:chgData name="Mike Nelson" userId="6bcdc125d2983377" providerId="LiveId" clId="{9C8E5BCB-0800-47DD-ACF5-E9A5602E94E5}" dt="2019-06-13T18:15:07.878" v="671" actId="14100"/>
          <ac:cxnSpMkLst>
            <pc:docMk/>
            <pc:sldMk cId="290236927" sldId="287"/>
            <ac:cxnSpMk id="12" creationId="{4BB5DACF-2C0A-48DC-9779-D37AD49FF01F}"/>
          </ac:cxnSpMkLst>
        </pc:cxnChg>
        <pc:cxnChg chg="add mod">
          <ac:chgData name="Mike Nelson" userId="6bcdc125d2983377" providerId="LiveId" clId="{9C8E5BCB-0800-47DD-ACF5-E9A5602E94E5}" dt="2019-06-13T18:13:10.667" v="663" actId="14100"/>
          <ac:cxnSpMkLst>
            <pc:docMk/>
            <pc:sldMk cId="290236927" sldId="287"/>
            <ac:cxnSpMk id="32" creationId="{F7246647-9258-415B-AA29-C48EB7CF783D}"/>
          </ac:cxnSpMkLst>
        </pc:cxnChg>
        <pc:cxnChg chg="add mod">
          <ac:chgData name="Mike Nelson" userId="6bcdc125d2983377" providerId="LiveId" clId="{9C8E5BCB-0800-47DD-ACF5-E9A5602E94E5}" dt="2019-06-13T18:12:11.650" v="655" actId="1076"/>
          <ac:cxnSpMkLst>
            <pc:docMk/>
            <pc:sldMk cId="290236927" sldId="287"/>
            <ac:cxnSpMk id="33" creationId="{1CD6ADDF-4380-472B-A298-AEABD7341720}"/>
          </ac:cxnSpMkLst>
        </pc:cxnChg>
        <pc:cxnChg chg="add mod">
          <ac:chgData name="Mike Nelson" userId="6bcdc125d2983377" providerId="LiveId" clId="{9C8E5BCB-0800-47DD-ACF5-E9A5602E94E5}" dt="2019-06-13T18:12:45.266" v="659" actId="1076"/>
          <ac:cxnSpMkLst>
            <pc:docMk/>
            <pc:sldMk cId="290236927" sldId="287"/>
            <ac:cxnSpMk id="34" creationId="{9A47D47A-5934-4153-9DD0-ACAE3A97FF9E}"/>
          </ac:cxnSpMkLst>
        </pc:cxnChg>
        <pc:cxnChg chg="add mod">
          <ac:chgData name="Mike Nelson" userId="6bcdc125d2983377" providerId="LiveId" clId="{9C8E5BCB-0800-47DD-ACF5-E9A5602E94E5}" dt="2019-06-13T18:15:16.748" v="673" actId="1076"/>
          <ac:cxnSpMkLst>
            <pc:docMk/>
            <pc:sldMk cId="290236927" sldId="287"/>
            <ac:cxnSpMk id="45" creationId="{8825DD36-9AA8-4633-BD31-9B37EAE224D1}"/>
          </ac:cxnSpMkLst>
        </pc:cxnChg>
        <pc:cxnChg chg="del">
          <ac:chgData name="Mike Nelson" userId="6bcdc125d2983377" providerId="LiveId" clId="{9C8E5BCB-0800-47DD-ACF5-E9A5602E94E5}" dt="2019-06-13T17:59:04.938" v="533" actId="478"/>
          <ac:cxnSpMkLst>
            <pc:docMk/>
            <pc:sldMk cId="290236927" sldId="287"/>
            <ac:cxnSpMk id="235" creationId="{00000000-0000-0000-0000-000000000000}"/>
          </ac:cxnSpMkLst>
        </pc:cxnChg>
      </pc:sldChg>
      <pc:sldChg chg="addSp delSp modSp add ord">
        <pc:chgData name="Mike Nelson" userId="6bcdc125d2983377" providerId="LiveId" clId="{9C8E5BCB-0800-47DD-ACF5-E9A5602E94E5}" dt="2019-06-14T16:06:28.772" v="1355" actId="14100"/>
        <pc:sldMkLst>
          <pc:docMk/>
          <pc:sldMk cId="3068922246" sldId="288"/>
        </pc:sldMkLst>
        <pc:spChg chg="add del mod">
          <ac:chgData name="Mike Nelson" userId="6bcdc125d2983377" providerId="LiveId" clId="{9C8E5BCB-0800-47DD-ACF5-E9A5602E94E5}" dt="2019-06-13T20:52:37.528" v="1163" actId="478"/>
          <ac:spMkLst>
            <pc:docMk/>
            <pc:sldMk cId="3068922246" sldId="288"/>
            <ac:spMk id="3" creationId="{FD8FC54F-8D67-440C-B343-2D5F5F459E29}"/>
          </ac:spMkLst>
        </pc:spChg>
        <pc:spChg chg="add del mod">
          <ac:chgData name="Mike Nelson" userId="6bcdc125d2983377" providerId="LiveId" clId="{9C8E5BCB-0800-47DD-ACF5-E9A5602E94E5}" dt="2019-06-13T20:52:34.673" v="1162" actId="478"/>
          <ac:spMkLst>
            <pc:docMk/>
            <pc:sldMk cId="3068922246" sldId="288"/>
            <ac:spMk id="5" creationId="{87C5AB81-72D7-4313-BD8B-61CD07DAFE91}"/>
          </ac:spMkLst>
        </pc:spChg>
        <pc:spChg chg="add del mod">
          <ac:chgData name="Mike Nelson" userId="6bcdc125d2983377" providerId="LiveId" clId="{9C8E5BCB-0800-47DD-ACF5-E9A5602E94E5}" dt="2019-06-13T20:52:33.210" v="1161" actId="478"/>
          <ac:spMkLst>
            <pc:docMk/>
            <pc:sldMk cId="3068922246" sldId="288"/>
            <ac:spMk id="6" creationId="{99ECF4BD-0CD0-4417-8485-75B9BB9B3E70}"/>
          </ac:spMkLst>
        </pc:spChg>
        <pc:spChg chg="mod">
          <ac:chgData name="Mike Nelson" userId="6bcdc125d2983377" providerId="LiveId" clId="{9C8E5BCB-0800-47DD-ACF5-E9A5602E94E5}" dt="2019-06-14T16:06:28.772" v="1355" actId="14100"/>
          <ac:spMkLst>
            <pc:docMk/>
            <pc:sldMk cId="3068922246" sldId="288"/>
            <ac:spMk id="121" creationId="{00000000-0000-0000-0000-000000000000}"/>
          </ac:spMkLst>
        </pc:spChg>
        <pc:spChg chg="mod">
          <ac:chgData name="Mike Nelson" userId="6bcdc125d2983377" providerId="LiveId" clId="{9C8E5BCB-0800-47DD-ACF5-E9A5602E94E5}" dt="2019-06-13T20:53:06.616" v="1170" actId="1076"/>
          <ac:spMkLst>
            <pc:docMk/>
            <pc:sldMk cId="3068922246" sldId="288"/>
            <ac:spMk id="122" creationId="{00000000-0000-0000-0000-000000000000}"/>
          </ac:spMkLst>
        </pc:spChg>
        <pc:spChg chg="del mod">
          <ac:chgData name="Mike Nelson" userId="6bcdc125d2983377" providerId="LiveId" clId="{9C8E5BCB-0800-47DD-ACF5-E9A5602E94E5}" dt="2019-06-13T20:52:29.165" v="1159" actId="478"/>
          <ac:spMkLst>
            <pc:docMk/>
            <pc:sldMk cId="3068922246" sldId="288"/>
            <ac:spMk id="123" creationId="{00000000-0000-0000-0000-000000000000}"/>
          </ac:spMkLst>
        </pc:spChg>
        <pc:spChg chg="del mod">
          <ac:chgData name="Mike Nelson" userId="6bcdc125d2983377" providerId="LiveId" clId="{9C8E5BCB-0800-47DD-ACF5-E9A5602E94E5}" dt="2019-06-13T20:52:31.653" v="1160" actId="478"/>
          <ac:spMkLst>
            <pc:docMk/>
            <pc:sldMk cId="3068922246" sldId="288"/>
            <ac:spMk id="124" creationId="{00000000-0000-0000-0000-000000000000}"/>
          </ac:spMkLst>
        </pc:spChg>
      </pc:sldChg>
      <pc:sldChg chg="addSp delSp modSp add ord">
        <pc:chgData name="Mike Nelson" userId="6bcdc125d2983377" providerId="LiveId" clId="{9C8E5BCB-0800-47DD-ACF5-E9A5602E94E5}" dt="2019-06-14T16:09:33.464" v="1395" actId="1076"/>
        <pc:sldMkLst>
          <pc:docMk/>
          <pc:sldMk cId="4270726545" sldId="289"/>
        </pc:sldMkLst>
        <pc:spChg chg="add mod">
          <ac:chgData name="Mike Nelson" userId="6bcdc125d2983377" providerId="LiveId" clId="{9C8E5BCB-0800-47DD-ACF5-E9A5602E94E5}" dt="2019-06-14T16:09:33.464" v="1395" actId="1076"/>
          <ac:spMkLst>
            <pc:docMk/>
            <pc:sldMk cId="4270726545" sldId="289"/>
            <ac:spMk id="5" creationId="{88FBBD64-A368-4456-A497-2A52D8578838}"/>
          </ac:spMkLst>
        </pc:spChg>
        <pc:spChg chg="mod">
          <ac:chgData name="Mike Nelson" userId="6bcdc125d2983377" providerId="LiveId" clId="{9C8E5BCB-0800-47DD-ACF5-E9A5602E94E5}" dt="2019-06-14T16:09:18.322" v="1392" actId="1076"/>
          <ac:spMkLst>
            <pc:docMk/>
            <pc:sldMk cId="4270726545" sldId="289"/>
            <ac:spMk id="130" creationId="{00000000-0000-0000-0000-000000000000}"/>
          </ac:spMkLst>
        </pc:spChg>
        <pc:spChg chg="mod">
          <ac:chgData name="Mike Nelson" userId="6bcdc125d2983377" providerId="LiveId" clId="{9C8E5BCB-0800-47DD-ACF5-E9A5602E94E5}" dt="2019-06-14T16:09:21.631" v="1393" actId="1076"/>
          <ac:spMkLst>
            <pc:docMk/>
            <pc:sldMk cId="4270726545" sldId="289"/>
            <ac:spMk id="131" creationId="{00000000-0000-0000-0000-000000000000}"/>
          </ac:spMkLst>
        </pc:spChg>
        <pc:picChg chg="del mod">
          <ac:chgData name="Mike Nelson" userId="6bcdc125d2983377" providerId="LiveId" clId="{9C8E5BCB-0800-47DD-ACF5-E9A5602E94E5}" dt="2019-06-13T20:58:52.794" v="1329" actId="478"/>
          <ac:picMkLst>
            <pc:docMk/>
            <pc:sldMk cId="4270726545" sldId="289"/>
            <ac:picMk id="132" creationId="{00000000-0000-0000-0000-000000000000}"/>
          </ac:picMkLst>
        </pc:picChg>
      </pc:sldChg>
      <pc:sldChg chg="modSp add ord">
        <pc:chgData name="Mike Nelson" userId="6bcdc125d2983377" providerId="LiveId" clId="{9C8E5BCB-0800-47DD-ACF5-E9A5602E94E5}" dt="2019-06-15T20:20:24.960" v="3458" actId="14100"/>
        <pc:sldMkLst>
          <pc:docMk/>
          <pc:sldMk cId="3734234894" sldId="290"/>
        </pc:sldMkLst>
        <pc:spChg chg="mod">
          <ac:chgData name="Mike Nelson" userId="6bcdc125d2983377" providerId="LiveId" clId="{9C8E5BCB-0800-47DD-ACF5-E9A5602E94E5}" dt="2019-06-15T20:20:24.960" v="3458" actId="14100"/>
          <ac:spMkLst>
            <pc:docMk/>
            <pc:sldMk cId="3734234894" sldId="290"/>
            <ac:spMk id="88" creationId="{00000000-0000-0000-0000-000000000000}"/>
          </ac:spMkLst>
        </pc:spChg>
      </pc:sldChg>
      <pc:sldChg chg="addSp modSp add addAnim delAnim modNotesTx">
        <pc:chgData name="Mike Nelson" userId="6bcdc125d2983377" providerId="LiveId" clId="{9C8E5BCB-0800-47DD-ACF5-E9A5602E94E5}" dt="2019-06-15T20:18:29.417" v="3422"/>
        <pc:sldMkLst>
          <pc:docMk/>
          <pc:sldMk cId="3378988611" sldId="291"/>
        </pc:sldMkLst>
        <pc:spChg chg="add mod">
          <ac:chgData name="Mike Nelson" userId="6bcdc125d2983377" providerId="LiveId" clId="{9C8E5BCB-0800-47DD-ACF5-E9A5602E94E5}" dt="2019-06-15T20:16:45.359" v="3404" actId="1035"/>
          <ac:spMkLst>
            <pc:docMk/>
            <pc:sldMk cId="3378988611" sldId="291"/>
            <ac:spMk id="2" creationId="{79A85716-819F-4B3B-8A2E-1B8B55058A23}"/>
          </ac:spMkLst>
        </pc:spChg>
        <pc:spChg chg="mod">
          <ac:chgData name="Mike Nelson" userId="6bcdc125d2983377" providerId="LiveId" clId="{9C8E5BCB-0800-47DD-ACF5-E9A5602E94E5}" dt="2019-06-15T19:53:58.237" v="2558" actId="1076"/>
          <ac:spMkLst>
            <pc:docMk/>
            <pc:sldMk cId="3378988611" sldId="291"/>
            <ac:spMk id="81" creationId="{00000000-0000-0000-0000-000000000000}"/>
          </ac:spMkLst>
        </pc:spChg>
        <pc:spChg chg="mod">
          <ac:chgData name="Mike Nelson" userId="6bcdc125d2983377" providerId="LiveId" clId="{9C8E5BCB-0800-47DD-ACF5-E9A5602E94E5}" dt="2019-06-15T20:17:48.514" v="3420" actId="114"/>
          <ac:spMkLst>
            <pc:docMk/>
            <pc:sldMk cId="3378988611" sldId="291"/>
            <ac:spMk id="82" creationId="{00000000-0000-0000-0000-000000000000}"/>
          </ac:spMkLst>
        </pc:spChg>
      </pc:sldChg>
      <pc:sldChg chg="modSp add ord modNotesTx">
        <pc:chgData name="Mike Nelson" userId="6bcdc125d2983377" providerId="LiveId" clId="{9C8E5BCB-0800-47DD-ACF5-E9A5602E94E5}" dt="2019-06-14T16:55:32.885" v="1845" actId="1076"/>
        <pc:sldMkLst>
          <pc:docMk/>
          <pc:sldMk cId="2020206257" sldId="292"/>
        </pc:sldMkLst>
        <pc:spChg chg="mod">
          <ac:chgData name="Mike Nelson" userId="6bcdc125d2983377" providerId="LiveId" clId="{9C8E5BCB-0800-47DD-ACF5-E9A5602E94E5}" dt="2019-06-14T16:55:32.885" v="1845" actId="1076"/>
          <ac:spMkLst>
            <pc:docMk/>
            <pc:sldMk cId="2020206257" sldId="292"/>
            <ac:spMk id="130" creationId="{00000000-0000-0000-0000-000000000000}"/>
          </ac:spMkLst>
        </pc:spChg>
        <pc:spChg chg="mod">
          <ac:chgData name="Mike Nelson" userId="6bcdc125d2983377" providerId="LiveId" clId="{9C8E5BCB-0800-47DD-ACF5-E9A5602E94E5}" dt="2019-06-14T16:55:32.885" v="1845" actId="1076"/>
          <ac:spMkLst>
            <pc:docMk/>
            <pc:sldMk cId="2020206257" sldId="292"/>
            <ac:spMk id="131" creationId="{00000000-0000-0000-0000-000000000000}"/>
          </ac:spMkLst>
        </pc:spChg>
        <pc:picChg chg="mod">
          <ac:chgData name="Mike Nelson" userId="6bcdc125d2983377" providerId="LiveId" clId="{9C8E5BCB-0800-47DD-ACF5-E9A5602E94E5}" dt="2019-06-14T16:55:11.551" v="1844" actId="1440"/>
          <ac:picMkLst>
            <pc:docMk/>
            <pc:sldMk cId="2020206257" sldId="292"/>
            <ac:picMk id="132" creationId="{00000000-0000-0000-0000-000000000000}"/>
          </ac:picMkLst>
        </pc:picChg>
      </pc:sldChg>
      <pc:sldChg chg="addSp modSp add">
        <pc:chgData name="Mike Nelson" userId="6bcdc125d2983377" providerId="LiveId" clId="{9C8E5BCB-0800-47DD-ACF5-E9A5602E94E5}" dt="2019-06-15T19:37:36.234" v="2156" actId="1076"/>
        <pc:sldMkLst>
          <pc:docMk/>
          <pc:sldMk cId="3825129536" sldId="293"/>
        </pc:sldMkLst>
        <pc:spChg chg="mod">
          <ac:chgData name="Mike Nelson" userId="6bcdc125d2983377" providerId="LiveId" clId="{9C8E5BCB-0800-47DD-ACF5-E9A5602E94E5}" dt="2019-06-15T19:37:32.427" v="2155" actId="1076"/>
          <ac:spMkLst>
            <pc:docMk/>
            <pc:sldMk cId="3825129536" sldId="293"/>
            <ac:spMk id="130" creationId="{00000000-0000-0000-0000-000000000000}"/>
          </ac:spMkLst>
        </pc:spChg>
        <pc:spChg chg="mod">
          <ac:chgData name="Mike Nelson" userId="6bcdc125d2983377" providerId="LiveId" clId="{9C8E5BCB-0800-47DD-ACF5-E9A5602E94E5}" dt="2019-06-15T19:37:32.427" v="2155" actId="1076"/>
          <ac:spMkLst>
            <pc:docMk/>
            <pc:sldMk cId="3825129536" sldId="293"/>
            <ac:spMk id="131" creationId="{00000000-0000-0000-0000-000000000000}"/>
          </ac:spMkLst>
        </pc:spChg>
        <pc:picChg chg="mod modCrop">
          <ac:chgData name="Mike Nelson" userId="6bcdc125d2983377" providerId="LiveId" clId="{9C8E5BCB-0800-47DD-ACF5-E9A5602E94E5}" dt="2019-06-15T19:37:36.234" v="2156" actId="1076"/>
          <ac:picMkLst>
            <pc:docMk/>
            <pc:sldMk cId="3825129536" sldId="293"/>
            <ac:picMk id="132" creationId="{00000000-0000-0000-0000-000000000000}"/>
          </ac:picMkLst>
        </pc:picChg>
        <pc:cxnChg chg="add mod">
          <ac:chgData name="Mike Nelson" userId="6bcdc125d2983377" providerId="LiveId" clId="{9C8E5BCB-0800-47DD-ACF5-E9A5602E94E5}" dt="2019-06-15T19:37:32.427" v="2155" actId="1076"/>
          <ac:cxnSpMkLst>
            <pc:docMk/>
            <pc:sldMk cId="3825129536" sldId="293"/>
            <ac:cxnSpMk id="3" creationId="{DF05D131-2C84-48D2-A81C-9BF0BA3E6B75}"/>
          </ac:cxnSpMkLst>
        </pc:cxnChg>
        <pc:cxnChg chg="add mod">
          <ac:chgData name="Mike Nelson" userId="6bcdc125d2983377" providerId="LiveId" clId="{9C8E5BCB-0800-47DD-ACF5-E9A5602E94E5}" dt="2019-06-15T19:37:32.427" v="2155" actId="1076"/>
          <ac:cxnSpMkLst>
            <pc:docMk/>
            <pc:sldMk cId="3825129536" sldId="293"/>
            <ac:cxnSpMk id="7" creationId="{6958B083-2BE3-491B-9AA7-42EA69932383}"/>
          </ac:cxnSpMkLst>
        </pc:cxnChg>
        <pc:cxnChg chg="add mod">
          <ac:chgData name="Mike Nelson" userId="6bcdc125d2983377" providerId="LiveId" clId="{9C8E5BCB-0800-47DD-ACF5-E9A5602E94E5}" dt="2019-06-15T19:37:32.427" v="2155" actId="1076"/>
          <ac:cxnSpMkLst>
            <pc:docMk/>
            <pc:sldMk cId="3825129536" sldId="293"/>
            <ac:cxnSpMk id="8" creationId="{B5FDC7BD-9166-45B9-98B4-B5D328828F51}"/>
          </ac:cxnSpMkLst>
        </pc:cxnChg>
        <pc:cxnChg chg="add mod">
          <ac:chgData name="Mike Nelson" userId="6bcdc125d2983377" providerId="LiveId" clId="{9C8E5BCB-0800-47DD-ACF5-E9A5602E94E5}" dt="2019-06-15T19:37:32.427" v="2155" actId="1076"/>
          <ac:cxnSpMkLst>
            <pc:docMk/>
            <pc:sldMk cId="3825129536" sldId="293"/>
            <ac:cxnSpMk id="9" creationId="{A6951C6F-CD91-4359-AD8D-8FF134E76AFD}"/>
          </ac:cxnSpMkLst>
        </pc:cxnChg>
      </pc:sldChg>
      <pc:sldChg chg="addSp modSp add modAnim">
        <pc:chgData name="Mike Nelson" userId="6bcdc125d2983377" providerId="LiveId" clId="{9C8E5BCB-0800-47DD-ACF5-E9A5602E94E5}" dt="2019-06-15T20:33:45.788" v="3970" actId="1076"/>
        <pc:sldMkLst>
          <pc:docMk/>
          <pc:sldMk cId="1874836436" sldId="294"/>
        </pc:sldMkLst>
        <pc:spChg chg="add mod">
          <ac:chgData name="Mike Nelson" userId="6bcdc125d2983377" providerId="LiveId" clId="{9C8E5BCB-0800-47DD-ACF5-E9A5602E94E5}" dt="2019-06-15T20:21:46.639" v="3491" actId="1036"/>
          <ac:spMkLst>
            <pc:docMk/>
            <pc:sldMk cId="1874836436" sldId="294"/>
            <ac:spMk id="4" creationId="{358BA411-6E2E-4F85-B171-2A76C0A1A74A}"/>
          </ac:spMkLst>
        </pc:spChg>
        <pc:spChg chg="mod">
          <ac:chgData name="Mike Nelson" userId="6bcdc125d2983377" providerId="LiveId" clId="{9C8E5BCB-0800-47DD-ACF5-E9A5602E94E5}" dt="2019-06-15T19:30:04.240" v="2084" actId="20577"/>
          <ac:spMkLst>
            <pc:docMk/>
            <pc:sldMk cId="1874836436" sldId="294"/>
            <ac:spMk id="81" creationId="{00000000-0000-0000-0000-000000000000}"/>
          </ac:spMkLst>
        </pc:spChg>
        <pc:spChg chg="mod">
          <ac:chgData name="Mike Nelson" userId="6bcdc125d2983377" providerId="LiveId" clId="{9C8E5BCB-0800-47DD-ACF5-E9A5602E94E5}" dt="2019-06-15T20:33:45.788" v="3970" actId="1076"/>
          <ac:spMkLst>
            <pc:docMk/>
            <pc:sldMk cId="1874836436" sldId="294"/>
            <ac:spMk id="82" creationId="{00000000-0000-0000-0000-000000000000}"/>
          </ac:spMkLst>
        </pc:spChg>
      </pc:sldChg>
      <pc:sldChg chg="addSp delSp modSp add ord">
        <pc:chgData name="Mike Nelson" userId="6bcdc125d2983377" providerId="LiveId" clId="{9C8E5BCB-0800-47DD-ACF5-E9A5602E94E5}" dt="2019-06-19T14:15:34.729" v="4291" actId="1076"/>
        <pc:sldMkLst>
          <pc:docMk/>
          <pc:sldMk cId="220405606" sldId="295"/>
        </pc:sldMkLst>
        <pc:spChg chg="mod">
          <ac:chgData name="Mike Nelson" userId="6bcdc125d2983377" providerId="LiveId" clId="{9C8E5BCB-0800-47DD-ACF5-E9A5602E94E5}" dt="2019-06-15T20:33:58.472" v="3971" actId="20577"/>
          <ac:spMkLst>
            <pc:docMk/>
            <pc:sldMk cId="220405606" sldId="295"/>
            <ac:spMk id="54" creationId="{00000000-0000-0000-0000-000000000000}"/>
          </ac:spMkLst>
        </pc:spChg>
        <pc:picChg chg="add mod">
          <ac:chgData name="Mike Nelson" userId="6bcdc125d2983377" providerId="LiveId" clId="{9C8E5BCB-0800-47DD-ACF5-E9A5602E94E5}" dt="2019-06-19T14:15:34.729" v="4291" actId="1076"/>
          <ac:picMkLst>
            <pc:docMk/>
            <pc:sldMk cId="220405606" sldId="295"/>
            <ac:picMk id="3" creationId="{E7AD572F-2839-4150-BBE3-7285064CE19D}"/>
          </ac:picMkLst>
        </pc:picChg>
        <pc:picChg chg="del mod">
          <ac:chgData name="Mike Nelson" userId="6bcdc125d2983377" providerId="LiveId" clId="{9C8E5BCB-0800-47DD-ACF5-E9A5602E94E5}" dt="2019-06-19T14:15:27.908" v="4289" actId="478"/>
          <ac:picMkLst>
            <pc:docMk/>
            <pc:sldMk cId="220405606" sldId="295"/>
            <ac:picMk id="7" creationId="{4597CD26-AFBB-443F-A0D9-CC0087D6061C}"/>
          </ac:picMkLst>
        </pc:picChg>
      </pc:sldChg>
      <pc:sldMasterChg chg="addSp delSp modSp delSldLayout modSldLayout">
        <pc:chgData name="Mike Nelson" userId="6bcdc125d2983377" providerId="LiveId" clId="{9C8E5BCB-0800-47DD-ACF5-E9A5602E94E5}" dt="2019-06-19T14:16:52.472" v="4293" actId="20577"/>
        <pc:sldMasterMkLst>
          <pc:docMk/>
          <pc:sldMasterMk cId="0" sldId="2147483657"/>
        </pc:sldMasterMkLst>
        <pc:spChg chg="add del mod">
          <ac:chgData name="Mike Nelson" userId="6bcdc125d2983377" providerId="LiveId" clId="{9C8E5BCB-0800-47DD-ACF5-E9A5602E94E5}" dt="2019-06-15T19:38:43.561" v="2158" actId="478"/>
          <ac:spMkLst>
            <pc:docMk/>
            <pc:sldMasterMk cId="0" sldId="2147483657"/>
            <ac:spMk id="4" creationId="{2308BB5C-758A-4574-B98B-A8B93E0AA968}"/>
          </ac:spMkLst>
        </pc:spChg>
        <pc:spChg chg="add mod">
          <ac:chgData name="Mike Nelson" userId="6bcdc125d2983377" providerId="LiveId" clId="{9C8E5BCB-0800-47DD-ACF5-E9A5602E94E5}" dt="2019-06-19T14:16:52.472" v="4293" actId="20577"/>
          <ac:spMkLst>
            <pc:docMk/>
            <pc:sldMasterMk cId="0" sldId="2147483657"/>
            <ac:spMk id="5" creationId="{655E76CF-B73D-406B-9D92-2E825BFA6236}"/>
          </ac:spMkLst>
        </pc:spChg>
        <pc:spChg chg="del">
          <ac:chgData name="Mike Nelson" userId="6bcdc125d2983377" providerId="LiveId" clId="{9C8E5BCB-0800-47DD-ACF5-E9A5602E94E5}" dt="2019-06-13T16:27:35.447" v="463" actId="478"/>
          <ac:spMkLst>
            <pc:docMk/>
            <pc:sldMasterMk cId="0" sldId="2147483657"/>
            <ac:spMk id="8" creationId="{00000000-0000-0000-0000-000000000000}"/>
          </ac:spMkLst>
        </pc:spChg>
        <pc:picChg chg="add mod">
          <ac:chgData name="Mike Nelson" userId="6bcdc125d2983377" providerId="LiveId" clId="{9C8E5BCB-0800-47DD-ACF5-E9A5602E94E5}" dt="2019-06-15T19:37:05.507" v="2154" actId="1076"/>
          <ac:picMkLst>
            <pc:docMk/>
            <pc:sldMasterMk cId="0" sldId="2147483657"/>
            <ac:picMk id="3" creationId="{9A74A3F0-7209-4EE9-8275-A32553ABF8A4}"/>
          </ac:picMkLst>
        </pc:picChg>
        <pc:picChg chg="add">
          <ac:chgData name="Mike Nelson" userId="6bcdc125d2983377" providerId="LiveId" clId="{9C8E5BCB-0800-47DD-ACF5-E9A5602E94E5}" dt="2019-06-19T14:14:49.021" v="4286"/>
          <ac:picMkLst>
            <pc:docMk/>
            <pc:sldMasterMk cId="0" sldId="2147483657"/>
            <ac:picMk id="8" creationId="{CD52D72E-F42E-48AA-9861-634F76FF7EF7}"/>
          </ac:picMkLst>
        </pc:picChg>
        <pc:sldLayoutChg chg="delSp">
          <pc:chgData name="Mike Nelson" userId="6bcdc125d2983377" providerId="LiveId" clId="{9C8E5BCB-0800-47DD-ACF5-E9A5602E94E5}" dt="2019-06-13T16:27:44.583" v="464" actId="478"/>
          <pc:sldLayoutMkLst>
            <pc:docMk/>
            <pc:sldMasterMk cId="0" sldId="2147483657"/>
            <pc:sldLayoutMk cId="0" sldId="2147483650"/>
          </pc:sldLayoutMkLst>
          <pc:spChg chg="del">
            <ac:chgData name="Mike Nelson" userId="6bcdc125d2983377" providerId="LiveId" clId="{9C8E5BCB-0800-47DD-ACF5-E9A5602E94E5}" dt="2019-06-13T16:27:44.583" v="464" actId="478"/>
            <ac:spMkLst>
              <pc:docMk/>
              <pc:sldMasterMk cId="0" sldId="2147483657"/>
              <pc:sldLayoutMk cId="0" sldId="2147483650"/>
              <ac:spMk id="20" creationId="{00000000-0000-0000-0000-000000000000}"/>
            </ac:spMkLst>
          </pc:spChg>
        </pc:sldLayoutChg>
        <pc:sldLayoutChg chg="delSp">
          <pc:chgData name="Mike Nelson" userId="6bcdc125d2983377" providerId="LiveId" clId="{9C8E5BCB-0800-47DD-ACF5-E9A5602E94E5}" dt="2019-06-13T16:27:50.895" v="465" actId="478"/>
          <pc:sldLayoutMkLst>
            <pc:docMk/>
            <pc:sldMasterMk cId="0" sldId="2147483657"/>
            <pc:sldLayoutMk cId="0" sldId="2147483651"/>
          </pc:sldLayoutMkLst>
          <pc:spChg chg="del">
            <ac:chgData name="Mike Nelson" userId="6bcdc125d2983377" providerId="LiveId" clId="{9C8E5BCB-0800-47DD-ACF5-E9A5602E94E5}" dt="2019-06-13T16:27:50.895" v="465" actId="478"/>
            <ac:spMkLst>
              <pc:docMk/>
              <pc:sldMasterMk cId="0" sldId="2147483657"/>
              <pc:sldLayoutMk cId="0" sldId="2147483651"/>
              <ac:spMk id="25" creationId="{00000000-0000-0000-0000-000000000000}"/>
            </ac:spMkLst>
          </pc:spChg>
        </pc:sldLayoutChg>
        <pc:sldLayoutChg chg="delSp">
          <pc:chgData name="Mike Nelson" userId="6bcdc125d2983377" providerId="LiveId" clId="{9C8E5BCB-0800-47DD-ACF5-E9A5602E94E5}" dt="2019-06-13T16:28:07.191" v="467" actId="478"/>
          <pc:sldLayoutMkLst>
            <pc:docMk/>
            <pc:sldMasterMk cId="0" sldId="2147483657"/>
            <pc:sldLayoutMk cId="0" sldId="2147483653"/>
          </pc:sldLayoutMkLst>
          <pc:spChg chg="del">
            <ac:chgData name="Mike Nelson" userId="6bcdc125d2983377" providerId="LiveId" clId="{9C8E5BCB-0800-47DD-ACF5-E9A5602E94E5}" dt="2019-06-13T16:28:07.191" v="467" actId="478"/>
            <ac:spMkLst>
              <pc:docMk/>
              <pc:sldMasterMk cId="0" sldId="2147483657"/>
              <pc:sldLayoutMk cId="0" sldId="2147483653"/>
              <ac:spMk id="38" creationId="{00000000-0000-0000-0000-000000000000}"/>
            </ac:spMkLst>
          </pc:spChg>
        </pc:sldLayoutChg>
        <pc:sldLayoutChg chg="delSp">
          <pc:chgData name="Mike Nelson" userId="6bcdc125d2983377" providerId="LiveId" clId="{9C8E5BCB-0800-47DD-ACF5-E9A5602E94E5}" dt="2019-06-13T16:28:11.943" v="468" actId="478"/>
          <pc:sldLayoutMkLst>
            <pc:docMk/>
            <pc:sldMasterMk cId="0" sldId="2147483657"/>
            <pc:sldLayoutMk cId="0" sldId="2147483654"/>
          </pc:sldLayoutMkLst>
          <pc:spChg chg="del">
            <ac:chgData name="Mike Nelson" userId="6bcdc125d2983377" providerId="LiveId" clId="{9C8E5BCB-0800-47DD-ACF5-E9A5602E94E5}" dt="2019-06-13T16:28:11.943" v="468" actId="478"/>
            <ac:spMkLst>
              <pc:docMk/>
              <pc:sldMasterMk cId="0" sldId="2147483657"/>
              <pc:sldLayoutMk cId="0" sldId="2147483654"/>
              <ac:spMk id="42" creationId="{00000000-0000-0000-0000-000000000000}"/>
            </ac:spMkLst>
          </pc:spChg>
        </pc:sldLayoutChg>
        <pc:sldLayoutChg chg="delSp">
          <pc:chgData name="Mike Nelson" userId="6bcdc125d2983377" providerId="LiveId" clId="{9C8E5BCB-0800-47DD-ACF5-E9A5602E94E5}" dt="2019-06-13T16:28:19.375" v="470" actId="478"/>
          <pc:sldLayoutMkLst>
            <pc:docMk/>
            <pc:sldMasterMk cId="0" sldId="2147483657"/>
            <pc:sldLayoutMk cId="0" sldId="2147483656"/>
          </pc:sldLayoutMkLst>
          <pc:spChg chg="del">
            <ac:chgData name="Mike Nelson" userId="6bcdc125d2983377" providerId="LiveId" clId="{9C8E5BCB-0800-47DD-ACF5-E9A5602E94E5}" dt="2019-06-13T16:28:19.375" v="470" actId="478"/>
            <ac:spMkLst>
              <pc:docMk/>
              <pc:sldMasterMk cId="0" sldId="2147483657"/>
              <pc:sldLayoutMk cId="0" sldId="2147483656"/>
              <ac:spMk id="49" creationId="{00000000-0000-0000-0000-000000000000}"/>
            </ac:spMkLst>
          </pc:spChg>
        </pc:sldLayoutChg>
      </pc:sldMasterChg>
    </pc:docChg>
  </pc:docChgLst>
  <pc:docChgLst>
    <pc:chgData name="Mike Nelson" userId="6bcdc125d2983377" providerId="LiveId" clId="{2BFB339B-33D5-4D19-A36F-129D6BB72694}"/>
    <pc:docChg chg="custSel addSld modSld sldOrd">
      <pc:chgData name="Mike Nelson" userId="6bcdc125d2983377" providerId="LiveId" clId="{2BFB339B-33D5-4D19-A36F-129D6BB72694}" dt="2019-08-03T23:50:05.041" v="238" actId="20577"/>
      <pc:docMkLst>
        <pc:docMk/>
      </pc:docMkLst>
      <pc:sldChg chg="modSp">
        <pc:chgData name="Mike Nelson" userId="6bcdc125d2983377" providerId="LiveId" clId="{2BFB339B-33D5-4D19-A36F-129D6BB72694}" dt="2019-08-03T23:47:08.527" v="22" actId="20577"/>
        <pc:sldMkLst>
          <pc:docMk/>
          <pc:sldMk cId="220405606" sldId="295"/>
        </pc:sldMkLst>
        <pc:spChg chg="mod">
          <ac:chgData name="Mike Nelson" userId="6bcdc125d2983377" providerId="LiveId" clId="{2BFB339B-33D5-4D19-A36F-129D6BB72694}" dt="2019-08-03T23:47:08.527" v="22" actId="20577"/>
          <ac:spMkLst>
            <pc:docMk/>
            <pc:sldMk cId="220405606" sldId="295"/>
            <ac:spMk id="54" creationId="{00000000-0000-0000-0000-000000000000}"/>
          </ac:spMkLst>
        </pc:spChg>
      </pc:sldChg>
      <pc:sldChg chg="delSp modSp add ord delAnim">
        <pc:chgData name="Mike Nelson" userId="6bcdc125d2983377" providerId="LiveId" clId="{2BFB339B-33D5-4D19-A36F-129D6BB72694}" dt="2019-08-03T23:50:05.041" v="238" actId="20577"/>
        <pc:sldMkLst>
          <pc:docMk/>
          <pc:sldMk cId="1158234254" sldId="296"/>
        </pc:sldMkLst>
        <pc:spChg chg="del">
          <ac:chgData name="Mike Nelson" userId="6bcdc125d2983377" providerId="LiveId" clId="{2BFB339B-33D5-4D19-A36F-129D6BB72694}" dt="2019-08-03T23:48:03.576" v="79" actId="478"/>
          <ac:spMkLst>
            <pc:docMk/>
            <pc:sldMk cId="1158234254" sldId="296"/>
            <ac:spMk id="4" creationId="{358BA411-6E2E-4F85-B171-2A76C0A1A74A}"/>
          </ac:spMkLst>
        </pc:spChg>
        <pc:spChg chg="mod">
          <ac:chgData name="Mike Nelson" userId="6bcdc125d2983377" providerId="LiveId" clId="{2BFB339B-33D5-4D19-A36F-129D6BB72694}" dt="2019-08-03T23:50:05.041" v="238" actId="20577"/>
          <ac:spMkLst>
            <pc:docMk/>
            <pc:sldMk cId="1158234254" sldId="296"/>
            <ac:spMk id="81" creationId="{00000000-0000-0000-0000-000000000000}"/>
          </ac:spMkLst>
        </pc:spChg>
        <pc:spChg chg="mod">
          <ac:chgData name="Mike Nelson" userId="6bcdc125d2983377" providerId="LiveId" clId="{2BFB339B-33D5-4D19-A36F-129D6BB72694}" dt="2019-08-03T23:49:52.659" v="236" actId="20577"/>
          <ac:spMkLst>
            <pc:docMk/>
            <pc:sldMk cId="1158234254" sldId="296"/>
            <ac:spMk id="82" creationId="{00000000-0000-0000-0000-000000000000}"/>
          </ac:spMkLst>
        </pc:spChg>
      </pc:sldChg>
    </pc:docChg>
  </pc:docChgLst>
  <pc:docChgLst>
    <pc:chgData name="Mike Nelson" userId="6bcdc125d2983377" providerId="LiveId" clId="{DEF722B2-0E1D-4A39-8D1B-A0D87DDA4DC0}"/>
    <pc:docChg chg="custSel modSld modMainMaster">
      <pc:chgData name="Mike Nelson" userId="6bcdc125d2983377" providerId="LiveId" clId="{DEF722B2-0E1D-4A39-8D1B-A0D87DDA4DC0}" dt="2019-08-07T13:16:31.283" v="154" actId="20577"/>
      <pc:docMkLst>
        <pc:docMk/>
      </pc:docMkLst>
      <pc:sldChg chg="modSp modTransition">
        <pc:chgData name="Mike Nelson" userId="6bcdc125d2983377" providerId="LiveId" clId="{DEF722B2-0E1D-4A39-8D1B-A0D87DDA4DC0}" dt="2019-08-06T03:20:00.948" v="107"/>
        <pc:sldMkLst>
          <pc:docMk/>
          <pc:sldMk cId="405188728" sldId="258"/>
        </pc:sldMkLst>
        <pc:spChg chg="mod">
          <ac:chgData name="Mike Nelson" userId="6bcdc125d2983377" providerId="LiveId" clId="{DEF722B2-0E1D-4A39-8D1B-A0D87DDA4DC0}" dt="2019-08-04T20:48:12.397" v="0" actId="207"/>
          <ac:spMkLst>
            <pc:docMk/>
            <pc:sldMk cId="405188728" sldId="258"/>
            <ac:spMk id="8" creationId="{00000000-0000-0000-0000-000000000000}"/>
          </ac:spMkLst>
        </pc:spChg>
      </pc:sldChg>
      <pc:sldChg chg="modSp modTransition">
        <pc:chgData name="Mike Nelson" userId="6bcdc125d2983377" providerId="LiveId" clId="{DEF722B2-0E1D-4A39-8D1B-A0D87DDA4DC0}" dt="2019-08-06T19:45:46.485" v="118" actId="20577"/>
        <pc:sldMkLst>
          <pc:docMk/>
          <pc:sldMk cId="0" sldId="259"/>
        </pc:sldMkLst>
        <pc:spChg chg="mod">
          <ac:chgData name="Mike Nelson" userId="6bcdc125d2983377" providerId="LiveId" clId="{DEF722B2-0E1D-4A39-8D1B-A0D87DDA4DC0}" dt="2019-08-06T19:45:46.485" v="118" actId="20577"/>
          <ac:spMkLst>
            <pc:docMk/>
            <pc:sldMk cId="0" sldId="259"/>
            <ac:spMk id="4" creationId="{FF1424E5-6E97-4F91-BD65-AC1D2A0F2CEF}"/>
          </ac:spMkLst>
        </pc:spChg>
        <pc:spChg chg="mod">
          <ac:chgData name="Mike Nelson" userId="6bcdc125d2983377" providerId="LiveId" clId="{DEF722B2-0E1D-4A39-8D1B-A0D87DDA4DC0}" dt="2019-08-04T20:48:31.576" v="23" actId="1035"/>
          <ac:spMkLst>
            <pc:docMk/>
            <pc:sldMk cId="0" sldId="259"/>
            <ac:spMk id="75" creationId="{00000000-0000-0000-0000-000000000000}"/>
          </ac:spMkLst>
        </pc:spChg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0" sldId="260"/>
        </pc:sldMkLst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0" sldId="278"/>
        </pc:sldMkLst>
      </pc:sldChg>
      <pc:sldChg chg="modSp modTransition">
        <pc:chgData name="Mike Nelson" userId="6bcdc125d2983377" providerId="LiveId" clId="{DEF722B2-0E1D-4A39-8D1B-A0D87DDA4DC0}" dt="2019-08-06T19:44:53.461" v="108" actId="207"/>
        <pc:sldMkLst>
          <pc:docMk/>
          <pc:sldMk cId="1095419044" sldId="283"/>
        </pc:sldMkLst>
        <pc:spChg chg="mod">
          <ac:chgData name="Mike Nelson" userId="6bcdc125d2983377" providerId="LiveId" clId="{DEF722B2-0E1D-4A39-8D1B-A0D87DDA4DC0}" dt="2019-08-06T19:44:53.461" v="108" actId="207"/>
          <ac:spMkLst>
            <pc:docMk/>
            <pc:sldMk cId="1095419044" sldId="283"/>
            <ac:spMk id="10" creationId="{DFC3CEF2-B346-446C-B9B3-05B74A324919}"/>
          </ac:spMkLst>
        </pc:spChg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3611062375" sldId="284"/>
        </pc:sldMkLst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3115052508" sldId="285"/>
        </pc:sldMkLst>
      </pc:sldChg>
      <pc:sldChg chg="addSp delSp modSp modTransition delAnim modAnim">
        <pc:chgData name="Mike Nelson" userId="6bcdc125d2983377" providerId="LiveId" clId="{DEF722B2-0E1D-4A39-8D1B-A0D87DDA4DC0}" dt="2019-08-06T03:20:00.948" v="107"/>
        <pc:sldMkLst>
          <pc:docMk/>
          <pc:sldMk cId="3063751015" sldId="286"/>
        </pc:sldMkLst>
        <pc:spChg chg="mod">
          <ac:chgData name="Mike Nelson" userId="6bcdc125d2983377" providerId="LiveId" clId="{DEF722B2-0E1D-4A39-8D1B-A0D87DDA4DC0}" dt="2019-08-06T03:18:24.614" v="99" actId="164"/>
          <ac:spMkLst>
            <pc:docMk/>
            <pc:sldMk cId="3063751015" sldId="286"/>
            <ac:spMk id="19" creationId="{A733BC71-2A79-4D59-A66C-A93E96D80CA5}"/>
          </ac:spMkLst>
        </pc:spChg>
        <pc:spChg chg="mod">
          <ac:chgData name="Mike Nelson" userId="6bcdc125d2983377" providerId="LiveId" clId="{DEF722B2-0E1D-4A39-8D1B-A0D87DDA4DC0}" dt="2019-08-06T03:18:24.614" v="99" actId="164"/>
          <ac:spMkLst>
            <pc:docMk/>
            <pc:sldMk cId="3063751015" sldId="286"/>
            <ac:spMk id="20" creationId="{7CBB2AC2-1743-406C-86C6-77D2959C4D0B}"/>
          </ac:spMkLst>
        </pc:spChg>
        <pc:spChg chg="mod">
          <ac:chgData name="Mike Nelson" userId="6bcdc125d2983377" providerId="LiveId" clId="{DEF722B2-0E1D-4A39-8D1B-A0D87DDA4DC0}" dt="2019-08-06T03:18:33.402" v="100" actId="164"/>
          <ac:spMkLst>
            <pc:docMk/>
            <pc:sldMk cId="3063751015" sldId="286"/>
            <ac:spMk id="21" creationId="{273680D9-BF5B-40E4-87BB-8AAA55E211F3}"/>
          </ac:spMkLst>
        </pc:spChg>
        <pc:spChg chg="mod">
          <ac:chgData name="Mike Nelson" userId="6bcdc125d2983377" providerId="LiveId" clId="{DEF722B2-0E1D-4A39-8D1B-A0D87DDA4DC0}" dt="2019-08-06T03:18:33.402" v="100" actId="164"/>
          <ac:spMkLst>
            <pc:docMk/>
            <pc:sldMk cId="3063751015" sldId="286"/>
            <ac:spMk id="22" creationId="{63831089-C1E1-43FF-8AAE-84993A7D8CAF}"/>
          </ac:spMkLst>
        </pc:spChg>
        <pc:spChg chg="mod ord">
          <ac:chgData name="Mike Nelson" userId="6bcdc125d2983377" providerId="LiveId" clId="{DEF722B2-0E1D-4A39-8D1B-A0D87DDA4DC0}" dt="2019-08-06T03:05:12.884" v="68" actId="164"/>
          <ac:spMkLst>
            <pc:docMk/>
            <pc:sldMk cId="3063751015" sldId="286"/>
            <ac:spMk id="23" creationId="{09AE5D94-7A51-4135-90CF-3F1E5F3C938A}"/>
          </ac:spMkLst>
        </pc:spChg>
        <pc:spChg chg="mod ord">
          <ac:chgData name="Mike Nelson" userId="6bcdc125d2983377" providerId="LiveId" clId="{DEF722B2-0E1D-4A39-8D1B-A0D87DDA4DC0}" dt="2019-08-06T03:05:12.884" v="68" actId="164"/>
          <ac:spMkLst>
            <pc:docMk/>
            <pc:sldMk cId="3063751015" sldId="286"/>
            <ac:spMk id="24" creationId="{D7C17436-145A-489F-AA11-A3C45DD70C94}"/>
          </ac:spMkLst>
        </pc:spChg>
        <pc:spChg chg="mod">
          <ac:chgData name="Mike Nelson" userId="6bcdc125d2983377" providerId="LiveId" clId="{DEF722B2-0E1D-4A39-8D1B-A0D87DDA4DC0}" dt="2019-08-06T03:17:59.197" v="97" actId="20577"/>
          <ac:spMkLst>
            <pc:docMk/>
            <pc:sldMk cId="3063751015" sldId="286"/>
            <ac:spMk id="26" creationId="{B3E3CB03-F7E6-4307-8736-350B2DE45E01}"/>
          </ac:spMkLst>
        </pc:spChg>
        <pc:spChg chg="mod">
          <ac:chgData name="Mike Nelson" userId="6bcdc125d2983377" providerId="LiveId" clId="{DEF722B2-0E1D-4A39-8D1B-A0D87DDA4DC0}" dt="2019-08-06T02:56:14.943" v="48" actId="20577"/>
          <ac:spMkLst>
            <pc:docMk/>
            <pc:sldMk cId="3063751015" sldId="286"/>
            <ac:spMk id="27" creationId="{BA6D1CEB-19C0-4EBB-A618-211418BD11A2}"/>
          </ac:spMkLst>
        </pc:spChg>
        <pc:grpChg chg="add mod">
          <ac:chgData name="Mike Nelson" userId="6bcdc125d2983377" providerId="LiveId" clId="{DEF722B2-0E1D-4A39-8D1B-A0D87DDA4DC0}" dt="2019-08-06T03:05:12.884" v="68" actId="164"/>
          <ac:grpSpMkLst>
            <pc:docMk/>
            <pc:sldMk cId="3063751015" sldId="286"/>
            <ac:grpSpMk id="4" creationId="{36183991-3578-4F1E-AFC8-FE758C78AFB3}"/>
          </ac:grpSpMkLst>
        </pc:grpChg>
        <pc:grpChg chg="add mod">
          <ac:chgData name="Mike Nelson" userId="6bcdc125d2983377" providerId="LiveId" clId="{DEF722B2-0E1D-4A39-8D1B-A0D87DDA4DC0}" dt="2019-08-06T03:18:24.614" v="99" actId="164"/>
          <ac:grpSpMkLst>
            <pc:docMk/>
            <pc:sldMk cId="3063751015" sldId="286"/>
            <ac:grpSpMk id="10" creationId="{B76154F6-F84D-496F-AA51-239B825A33B1}"/>
          </ac:grpSpMkLst>
        </pc:grpChg>
        <pc:grpChg chg="add mod">
          <ac:chgData name="Mike Nelson" userId="6bcdc125d2983377" providerId="LiveId" clId="{DEF722B2-0E1D-4A39-8D1B-A0D87DDA4DC0}" dt="2019-08-06T03:18:33.402" v="100" actId="164"/>
          <ac:grpSpMkLst>
            <pc:docMk/>
            <pc:sldMk cId="3063751015" sldId="286"/>
            <ac:grpSpMk id="12" creationId="{838BFDAA-FBA3-45A2-8878-2222760E5988}"/>
          </ac:grpSpMkLst>
        </pc:grpChg>
        <pc:grpChg chg="mod">
          <ac:chgData name="Mike Nelson" userId="6bcdc125d2983377" providerId="LiveId" clId="{DEF722B2-0E1D-4A39-8D1B-A0D87DDA4DC0}" dt="2019-08-06T03:18:24.614" v="99" actId="164"/>
          <ac:grpSpMkLst>
            <pc:docMk/>
            <pc:sldMk cId="3063751015" sldId="286"/>
            <ac:grpSpMk id="16" creationId="{6F0771CD-5044-4462-9B77-4654DB1F177A}"/>
          </ac:grpSpMkLst>
        </pc:grpChg>
        <pc:grpChg chg="del">
          <ac:chgData name="Mike Nelson" userId="6bcdc125d2983377" providerId="LiveId" clId="{DEF722B2-0E1D-4A39-8D1B-A0D87DDA4DC0}" dt="2019-08-06T03:12:12.127" v="70" actId="165"/>
          <ac:grpSpMkLst>
            <pc:docMk/>
            <pc:sldMk cId="3063751015" sldId="286"/>
            <ac:grpSpMk id="17" creationId="{ABC2442C-7B0E-4D99-8C10-1B42DEB3F2A1}"/>
          </ac:grpSpMkLst>
        </pc:grpChg>
        <pc:grpChg chg="del">
          <ac:chgData name="Mike Nelson" userId="6bcdc125d2983377" providerId="LiveId" clId="{DEF722B2-0E1D-4A39-8D1B-A0D87DDA4DC0}" dt="2019-08-06T03:01:56.566" v="49" actId="478"/>
          <ac:grpSpMkLst>
            <pc:docMk/>
            <pc:sldMk cId="3063751015" sldId="286"/>
            <ac:grpSpMk id="18" creationId="{30A5CCF7-A5F1-408F-A076-4E30067CFA31}"/>
          </ac:grpSpMkLst>
        </pc:grpChg>
        <pc:picChg chg="add mod">
          <ac:chgData name="Mike Nelson" userId="6bcdc125d2983377" providerId="LiveId" clId="{DEF722B2-0E1D-4A39-8D1B-A0D87DDA4DC0}" dt="2019-08-06T03:05:12.884" v="68" actId="164"/>
          <ac:picMkLst>
            <pc:docMk/>
            <pc:sldMk cId="3063751015" sldId="286"/>
            <ac:picMk id="3" creationId="{4DA58BF1-7212-478B-BE41-7382C18E7745}"/>
          </ac:picMkLst>
        </pc:picChg>
        <pc:picChg chg="add mod ord">
          <ac:chgData name="Mike Nelson" userId="6bcdc125d2983377" providerId="LiveId" clId="{DEF722B2-0E1D-4A39-8D1B-A0D87DDA4DC0}" dt="2019-08-06T03:18:33.402" v="100" actId="164"/>
          <ac:picMkLst>
            <pc:docMk/>
            <pc:sldMk cId="3063751015" sldId="286"/>
            <ac:picMk id="8" creationId="{126C828E-276D-4C37-A8F1-FF464ED56C4E}"/>
          </ac:picMkLst>
        </pc:picChg>
        <pc:picChg chg="del mod topLvl">
          <ac:chgData name="Mike Nelson" userId="6bcdc125d2983377" providerId="LiveId" clId="{DEF722B2-0E1D-4A39-8D1B-A0D87DDA4DC0}" dt="2019-08-06T03:15:40.016" v="83" actId="478"/>
          <ac:picMkLst>
            <pc:docMk/>
            <pc:sldMk cId="3063751015" sldId="286"/>
            <ac:picMk id="9" creationId="{AACE71EE-3538-48A6-8786-1E7B9E6A0109}"/>
          </ac:picMkLst>
        </pc:picChg>
        <pc:picChg chg="del mod topLvl">
          <ac:chgData name="Mike Nelson" userId="6bcdc125d2983377" providerId="LiveId" clId="{DEF722B2-0E1D-4A39-8D1B-A0D87DDA4DC0}" dt="2019-08-06T03:15:38.961" v="82" actId="478"/>
          <ac:picMkLst>
            <pc:docMk/>
            <pc:sldMk cId="3063751015" sldId="286"/>
            <ac:picMk id="11" creationId="{D2F1DCA5-5167-4679-B03D-479468B2791C}"/>
          </ac:picMkLst>
        </pc:picChg>
        <pc:picChg chg="del topLvl">
          <ac:chgData name="Mike Nelson" userId="6bcdc125d2983377" providerId="LiveId" clId="{DEF722B2-0E1D-4A39-8D1B-A0D87DDA4DC0}" dt="2019-08-06T03:01:56.566" v="49" actId="478"/>
          <ac:picMkLst>
            <pc:docMk/>
            <pc:sldMk cId="3063751015" sldId="286"/>
            <ac:picMk id="13" creationId="{ED3D8330-C8F0-4010-AA9D-9E34C1FBABD1}"/>
          </ac:picMkLst>
        </pc:picChg>
        <pc:picChg chg="del topLvl">
          <ac:chgData name="Mike Nelson" userId="6bcdc125d2983377" providerId="LiveId" clId="{DEF722B2-0E1D-4A39-8D1B-A0D87DDA4DC0}" dt="2019-08-06T03:01:57.838" v="50" actId="478"/>
          <ac:picMkLst>
            <pc:docMk/>
            <pc:sldMk cId="3063751015" sldId="286"/>
            <ac:picMk id="15" creationId="{10EC933A-5D98-4C92-81AE-BC9135E09B17}"/>
          </ac:picMkLst>
        </pc:picChg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290236927" sldId="287"/>
        </pc:sldMkLst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3068922246" sldId="288"/>
        </pc:sldMkLst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4270726545" sldId="289"/>
        </pc:sldMkLst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3734234894" sldId="290"/>
        </pc:sldMkLst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3378988611" sldId="291"/>
        </pc:sldMkLst>
      </pc:sldChg>
      <pc:sldChg chg="modTransition modNotesTx">
        <pc:chgData name="Mike Nelson" userId="6bcdc125d2983377" providerId="LiveId" clId="{DEF722B2-0E1D-4A39-8D1B-A0D87DDA4DC0}" dt="2019-08-07T13:16:31.283" v="154" actId="20577"/>
        <pc:sldMkLst>
          <pc:docMk/>
          <pc:sldMk cId="2020206257" sldId="292"/>
        </pc:sldMkLst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3825129536" sldId="293"/>
        </pc:sldMkLst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1874836436" sldId="294"/>
        </pc:sldMkLst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220405606" sldId="295"/>
        </pc:sldMkLst>
      </pc:sldChg>
      <pc:sldChg chg="modTransition">
        <pc:chgData name="Mike Nelson" userId="6bcdc125d2983377" providerId="LiveId" clId="{DEF722B2-0E1D-4A39-8D1B-A0D87DDA4DC0}" dt="2019-08-06T03:20:00.948" v="107"/>
        <pc:sldMkLst>
          <pc:docMk/>
          <pc:sldMk cId="1158234254" sldId="296"/>
        </pc:sldMkLst>
      </pc:sldChg>
      <pc:sldMasterChg chg="modTransition modSldLayout">
        <pc:chgData name="Mike Nelson" userId="6bcdc125d2983377" providerId="LiveId" clId="{DEF722B2-0E1D-4A39-8D1B-A0D87DDA4DC0}" dt="2019-08-06T03:20:00.948" v="107"/>
        <pc:sldMasterMkLst>
          <pc:docMk/>
          <pc:sldMasterMk cId="0" sldId="2147483657"/>
        </pc:sldMasterMkLst>
        <pc:sldLayoutChg chg="modTransition">
          <pc:chgData name="Mike Nelson" userId="6bcdc125d2983377" providerId="LiveId" clId="{DEF722B2-0E1D-4A39-8D1B-A0D87DDA4DC0}" dt="2019-08-06T03:20:00.948" v="107"/>
          <pc:sldLayoutMkLst>
            <pc:docMk/>
            <pc:sldMasterMk cId="0" sldId="2147483657"/>
            <pc:sldLayoutMk cId="0" sldId="2147483648"/>
          </pc:sldLayoutMkLst>
        </pc:sldLayoutChg>
        <pc:sldLayoutChg chg="modTransition">
          <pc:chgData name="Mike Nelson" userId="6bcdc125d2983377" providerId="LiveId" clId="{DEF722B2-0E1D-4A39-8D1B-A0D87DDA4DC0}" dt="2019-08-06T03:20:00.948" v="107"/>
          <pc:sldLayoutMkLst>
            <pc:docMk/>
            <pc:sldMasterMk cId="0" sldId="2147483657"/>
            <pc:sldLayoutMk cId="0" sldId="2147483649"/>
          </pc:sldLayoutMkLst>
        </pc:sldLayoutChg>
        <pc:sldLayoutChg chg="modTransition">
          <pc:chgData name="Mike Nelson" userId="6bcdc125d2983377" providerId="LiveId" clId="{DEF722B2-0E1D-4A39-8D1B-A0D87DDA4DC0}" dt="2019-08-06T03:20:00.948" v="107"/>
          <pc:sldLayoutMkLst>
            <pc:docMk/>
            <pc:sldMasterMk cId="0" sldId="2147483657"/>
            <pc:sldLayoutMk cId="0" sldId="2147483650"/>
          </pc:sldLayoutMkLst>
        </pc:sldLayoutChg>
        <pc:sldLayoutChg chg="modTransition">
          <pc:chgData name="Mike Nelson" userId="6bcdc125d2983377" providerId="LiveId" clId="{DEF722B2-0E1D-4A39-8D1B-A0D87DDA4DC0}" dt="2019-08-06T03:20:00.948" v="107"/>
          <pc:sldLayoutMkLst>
            <pc:docMk/>
            <pc:sldMasterMk cId="0" sldId="2147483657"/>
            <pc:sldLayoutMk cId="0" sldId="2147483651"/>
          </pc:sldLayoutMkLst>
        </pc:sldLayoutChg>
        <pc:sldLayoutChg chg="modTransition">
          <pc:chgData name="Mike Nelson" userId="6bcdc125d2983377" providerId="LiveId" clId="{DEF722B2-0E1D-4A39-8D1B-A0D87DDA4DC0}" dt="2019-08-06T03:20:00.948" v="107"/>
          <pc:sldLayoutMkLst>
            <pc:docMk/>
            <pc:sldMasterMk cId="0" sldId="2147483657"/>
            <pc:sldLayoutMk cId="0" sldId="2147483653"/>
          </pc:sldLayoutMkLst>
        </pc:sldLayoutChg>
        <pc:sldLayoutChg chg="modTransition">
          <pc:chgData name="Mike Nelson" userId="6bcdc125d2983377" providerId="LiveId" clId="{DEF722B2-0E1D-4A39-8D1B-A0D87DDA4DC0}" dt="2019-08-06T03:20:00.948" v="107"/>
          <pc:sldLayoutMkLst>
            <pc:docMk/>
            <pc:sldMasterMk cId="0" sldId="2147483657"/>
            <pc:sldLayoutMk cId="0" sldId="2147483654"/>
          </pc:sldLayoutMkLst>
        </pc:sldLayoutChg>
        <pc:sldLayoutChg chg="modTransition">
          <pc:chgData name="Mike Nelson" userId="6bcdc125d2983377" providerId="LiveId" clId="{DEF722B2-0E1D-4A39-8D1B-A0D87DDA4DC0}" dt="2019-08-06T03:20:00.948" v="107"/>
          <pc:sldLayoutMkLst>
            <pc:docMk/>
            <pc:sldMasterMk cId="0" sldId="2147483657"/>
            <pc:sldLayoutMk cId="0" sldId="2147483656"/>
          </pc:sldLayoutMkLst>
        </pc:sldLayoutChg>
        <pc:sldLayoutChg chg="modTransition">
          <pc:chgData name="Mike Nelson" userId="6bcdc125d2983377" providerId="LiveId" clId="{DEF722B2-0E1D-4A39-8D1B-A0D87DDA4DC0}" dt="2019-08-06T03:20:00.948" v="107"/>
          <pc:sldLayoutMkLst>
            <pc:docMk/>
            <pc:sldMasterMk cId="0" sldId="2147483657"/>
            <pc:sldLayoutMk cId="3556539831" sldId="2147483670"/>
          </pc:sldLayoutMkLst>
        </pc:sldLayoutChg>
      </pc:sldMasterChg>
    </pc:docChg>
  </pc:docChgLst>
</pc:chgInfo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svg>
</file>

<file path=ppt/media/image18.jp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326DE0-BACA-4EA0-B73F-CC7DC1D7F4A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73950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6572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fontAlgn="base"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When do I create a PowerShell module?</a:t>
            </a:r>
          </a:p>
          <a:p>
            <a:pPr fontAlgn="base"/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You can easily decide whether to create a module by answering the following questions while writing a script:</a:t>
            </a:r>
          </a:p>
          <a:p>
            <a:pPr fontAlgn="base"/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Will the code I'm writing need to be used more than once?</a:t>
            </a:r>
          </a:p>
          <a:p>
            <a:pPr fontAlgn="base"/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Does this code essentially manage a single object or entity?</a:t>
            </a:r>
          </a:p>
          <a:p>
            <a:pPr fontAlgn="base"/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As I write this code, do I find that I'm breaking it apart into functions because it's getting too complex to be in a single script?</a:t>
            </a:r>
          </a:p>
          <a:p>
            <a:pPr fontAlgn="base"/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Do I need to share the code with others?</a:t>
            </a:r>
          </a:p>
          <a:p>
            <a:pPr marL="139700" indent="0" fontAlgn="base"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If you answered </a:t>
            </a:r>
            <a:r>
              <a:rPr lang="en-US" sz="1100" b="0" i="1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yes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to at least three of these four questions, it's a good bet you should be writing a module instead of a PS1 script.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Module Manifests contain verbose information as well as any specifying of extra or necessary files for the module, such as XML or JSON.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906841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97323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94582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36966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2048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Cscript</a:t>
            </a:r>
            <a:r>
              <a:rPr lang="en-US" dirty="0"/>
              <a:t> was early beginnings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Microsoft Shell or MSH was next.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5449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Core will not replace 5.1 for now. 5.1 will only get fixes and security updates. Why?</a:t>
            </a:r>
          </a:p>
          <a:p>
            <a:r>
              <a:rPr lang="en-US" dirty="0"/>
              <a:t>Core will become PowerShell 7 (Core name removed)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11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162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5129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2475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1995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743850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973750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230450"/>
            <a:ext cx="5796900" cy="4653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318775" y="1036050"/>
            <a:ext cx="5163900" cy="36609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444500" rtl="0">
              <a:spcBef>
                <a:spcPts val="600"/>
              </a:spcBef>
              <a:spcAft>
                <a:spcPts val="0"/>
              </a:spcAft>
              <a:buSzPts val="3400"/>
              <a:buChar char="▰"/>
              <a:defRPr sz="3400"/>
            </a:lvl1pPr>
            <a:lvl2pPr marL="914400" lvl="1" indent="-444500" rtl="0">
              <a:spcBef>
                <a:spcPts val="0"/>
              </a:spcBef>
              <a:spcAft>
                <a:spcPts val="0"/>
              </a:spcAft>
              <a:buSzPts val="3400"/>
              <a:buChar char="○"/>
              <a:defRPr sz="3400"/>
            </a:lvl2pPr>
            <a:lvl3pPr marL="1371600" lvl="2" indent="-444500" rtl="0">
              <a:spcBef>
                <a:spcPts val="0"/>
              </a:spcBef>
              <a:spcAft>
                <a:spcPts val="0"/>
              </a:spcAft>
              <a:buSzPts val="3400"/>
              <a:buChar char="■"/>
              <a:defRPr sz="3400"/>
            </a:lvl3pPr>
            <a:lvl4pPr marL="1828800" lvl="3" indent="-444500" rtl="0">
              <a:spcBef>
                <a:spcPts val="0"/>
              </a:spcBef>
              <a:spcAft>
                <a:spcPts val="0"/>
              </a:spcAft>
              <a:buSzPts val="3400"/>
              <a:buChar char="●"/>
              <a:defRPr sz="3400"/>
            </a:lvl4pPr>
            <a:lvl5pPr marL="2286000" lvl="4" indent="-444500" rtl="0">
              <a:spcBef>
                <a:spcPts val="0"/>
              </a:spcBef>
              <a:spcAft>
                <a:spcPts val="0"/>
              </a:spcAft>
              <a:buSzPts val="3400"/>
              <a:buChar char="○"/>
              <a:defRPr sz="3400"/>
            </a:lvl5pPr>
            <a:lvl6pPr marL="2743200" lvl="5" indent="-444500" rtl="0">
              <a:spcBef>
                <a:spcPts val="0"/>
              </a:spcBef>
              <a:spcAft>
                <a:spcPts val="0"/>
              </a:spcAft>
              <a:buSzPts val="3400"/>
              <a:buChar char="■"/>
              <a:defRPr sz="3400"/>
            </a:lvl6pPr>
            <a:lvl7pPr marL="3200400" lvl="6" indent="-444500" rtl="0">
              <a:spcBef>
                <a:spcPts val="0"/>
              </a:spcBef>
              <a:spcAft>
                <a:spcPts val="0"/>
              </a:spcAft>
              <a:buSzPts val="3400"/>
              <a:buChar char="●"/>
              <a:defRPr sz="3400"/>
            </a:lvl7pPr>
            <a:lvl8pPr marL="3657600" lvl="7" indent="-444500" rtl="0">
              <a:spcBef>
                <a:spcPts val="0"/>
              </a:spcBef>
              <a:spcAft>
                <a:spcPts val="0"/>
              </a:spcAft>
              <a:buSzPts val="3400"/>
              <a:buChar char="○"/>
              <a:defRPr sz="3400"/>
            </a:lvl8pPr>
            <a:lvl9pPr marL="4114800" lvl="8" indent="-444500">
              <a:spcBef>
                <a:spcPts val="0"/>
              </a:spcBef>
              <a:spcAft>
                <a:spcPts val="0"/>
              </a:spcAft>
              <a:buSzPts val="3400"/>
              <a:buChar char="■"/>
              <a:defRPr sz="3400"/>
            </a:lvl9pPr>
          </a:lstStyle>
          <a:p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604350" y="627175"/>
            <a:ext cx="8709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7DFFB1"/>
                </a:solidFill>
                <a:latin typeface="Titillium Web"/>
                <a:ea typeface="Titillium Web"/>
                <a:cs typeface="Titillium Web"/>
                <a:sym typeface="Titillium Web"/>
              </a:rPr>
              <a:t>“</a:t>
            </a:r>
            <a:endParaRPr sz="9600" b="1">
              <a:solidFill>
                <a:srgbClr val="7DFFB1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1428748"/>
            <a:ext cx="6025500" cy="31488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57200" y="1428750"/>
            <a:ext cx="1851600" cy="33210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▰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544155" y="1428750"/>
            <a:ext cx="1851600" cy="33210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▰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631111" y="1428750"/>
            <a:ext cx="1851600" cy="332100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▰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F999-7A4E-6B4F-9FED-EF75B73AD044}" type="datetimeFigureOut">
              <a:rPr lang="en-US" smtClean="0"/>
              <a:t>8/7/2019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024AAD-DF78-DE44-A1F3-EEB19EDC9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539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7DFFB1"/>
            </a:gs>
            <a:gs pos="12000">
              <a:srgbClr val="00AAC6"/>
            </a:gs>
            <a:gs pos="51000">
              <a:srgbClr val="0037B3"/>
            </a:gs>
            <a:gs pos="100000">
              <a:srgbClr val="00001A"/>
            </a:gs>
          </a:gsLst>
          <a:lin ang="135000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itillium Web"/>
              <a:buNone/>
              <a:defRPr sz="36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428748"/>
            <a:ext cx="6025500" cy="31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7DFFB1"/>
              </a:buClr>
              <a:buSzPts val="2400"/>
              <a:buFont typeface="Titillium Web Light"/>
              <a:buChar char="▰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9A74A3F0-7209-4EE9-8275-A32553ABF8A4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-290945" y="4357047"/>
            <a:ext cx="1814945" cy="9654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5E76CF-B73D-406B-9D92-2E825BFA6236}"/>
              </a:ext>
            </a:extLst>
          </p:cNvPr>
          <p:cNvSpPr txBox="1"/>
          <p:nvPr userDrawn="1"/>
        </p:nvSpPr>
        <p:spPr>
          <a:xfrm>
            <a:off x="3686180" y="4823078"/>
            <a:ext cx="177163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 err="1">
                <a:solidFill>
                  <a:schemeClr val="tx2">
                    <a:lumMod val="75000"/>
                  </a:schemeClr>
                </a:solidFill>
                <a:latin typeface="Titillium Web Light" panose="020B0604020202020204" charset="0"/>
              </a:rPr>
              <a:t>TechMentor</a:t>
            </a:r>
            <a:r>
              <a:rPr lang="en-US" sz="1050" dirty="0">
                <a:solidFill>
                  <a:schemeClr val="tx2">
                    <a:lumMod val="75000"/>
                  </a:schemeClr>
                </a:solidFill>
                <a:latin typeface="Titillium Web Light" panose="020B0604020202020204" charset="0"/>
              </a:rPr>
              <a:t> Redmond 2019</a:t>
            </a:r>
          </a:p>
        </p:txBody>
      </p:sp>
      <p:pic>
        <p:nvPicPr>
          <p:cNvPr id="8" name="Picture 7" descr="A picture containing object&#10;&#10;Description automatically generated">
            <a:extLst>
              <a:ext uri="{FF2B5EF4-FFF2-40B4-BE49-F238E27FC236}">
                <a16:creationId xmlns:a16="http://schemas.microsoft.com/office/drawing/2014/main" id="{CD52D72E-F42E-48AA-9861-634F76FF7EF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140947" y="4824419"/>
            <a:ext cx="958234" cy="269358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6" r:id="rId7"/>
    <p:sldLayoutId id="2147483670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hyperlink" Target="https://blog.malwarebytes.com/101/how-tos/2017/07/learning-powershell-the-basics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ahlnetwork.com/2016/04/01/excited-2016-microsoft-mvp-powershell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uperuser.com/questions/777416/why-does-the-powershell-ise-not-isolate-script-variables-to-the-script-scope/778130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667000" y="2571750"/>
            <a:ext cx="3987800" cy="129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85923" tIns="42962" rIns="85923" bIns="42962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8064A2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Mike Nelson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8064A2">
                  <a:lumMod val="40000"/>
                  <a:lumOff val="60000"/>
                </a:srgbClr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Times New Roman" pitchFamily="28" charset="0"/>
              <a:ea typeface="+mn-ea"/>
              <a:cs typeface="+mn-cs"/>
            </a:endParaRPr>
          </a:p>
        </p:txBody>
      </p:sp>
      <p:sp>
        <p:nvSpPr>
          <p:cNvPr id="7" name="Text Box 7"/>
          <p:cNvSpPr txBox="1">
            <a:spLocks noChangeArrowheads="1"/>
          </p:cNvSpPr>
          <p:nvPr/>
        </p:nvSpPr>
        <p:spPr bwMode="auto">
          <a:xfrm>
            <a:off x="2987677" y="3867150"/>
            <a:ext cx="366712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Lucida Console" pitchFamily="49" charset="0"/>
                <a:cs typeface="Arial" charset="0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8064A2">
                    <a:lumMod val="40000"/>
                    <a:lumOff val="60000"/>
                  </a:srgbClr>
                </a:solidFill>
                <a:effectLst/>
                <a:uLnTx/>
                <a:uFillTx/>
                <a:latin typeface="Arial" charset="0"/>
                <a:ea typeface="+mn-ea"/>
                <a:cs typeface="Arial" charset="0"/>
              </a:rPr>
              <a:t>Level: Beginner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F81BD"/>
              </a:solidFill>
              <a:effectLst/>
              <a:uLnTx/>
              <a:uFillTx/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304800" y="1289050"/>
            <a:ext cx="6934200" cy="1130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292100" dist="3592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 vert="horz" wrap="square" lIns="90379" tIns="44448" rIns="90379" bIns="44448" numCol="1" anchor="ctr" anchorCtr="0" compatLnSpc="1">
            <a:prstTxWarp prst="textNoShape">
              <a:avLst/>
            </a:prstTxWarp>
          </a:bodyPr>
          <a:lstStyle>
            <a:lvl1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j-lt"/>
                <a:ea typeface="+mj-ea"/>
                <a:cs typeface="+mj-cs"/>
              </a:defRPr>
            </a:lvl1pPr>
            <a:lvl2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2pPr>
            <a:lvl3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3pPr>
            <a:lvl4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4pPr>
            <a:lvl5pPr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5pPr>
            <a:lvl6pPr marL="4572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6pPr>
            <a:lvl7pPr marL="9144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7pPr>
            <a:lvl8pPr marL="13716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8pPr>
            <a:lvl9pPr marL="1828800" algn="l" defTabSz="896938" rtl="0" eaLnBrk="0" fontAlgn="base" hangingPunct="0">
              <a:spcBef>
                <a:spcPct val="0"/>
              </a:spcBef>
              <a:spcAft>
                <a:spcPct val="0"/>
              </a:spcAft>
              <a:defRPr sz="3000">
                <a:solidFill>
                  <a:srgbClr val="00B0EB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Black" pitchFamily="28" charset="0"/>
              </a:defRPr>
            </a:lvl9pPr>
          </a:lstStyle>
          <a:p>
            <a:pPr marL="0" marR="0" lvl="0" indent="0" algn="r" defTabSz="896938" rtl="0" eaLnBrk="0" fontAlgn="base" latinLnBrk="0" hangingPunct="0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From Cmdlet to Function – Your PowerShell Beginnings</a:t>
            </a:r>
          </a:p>
        </p:txBody>
      </p:sp>
    </p:spTree>
    <p:extLst>
      <p:ext uri="{BB962C8B-B14F-4D97-AF65-F5344CB8AC3E}">
        <p14:creationId xmlns:p14="http://schemas.microsoft.com/office/powerpoint/2010/main" val="405188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>
            <a:spLocks noGrp="1"/>
          </p:cNvSpPr>
          <p:nvPr>
            <p:ph type="title"/>
          </p:nvPr>
        </p:nvSpPr>
        <p:spPr>
          <a:xfrm>
            <a:off x="457199" y="434575"/>
            <a:ext cx="692075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CORE COMMANDS TO HELP LEARN</a:t>
            </a:r>
            <a:endParaRPr b="0" dirty="0"/>
          </a:p>
        </p:txBody>
      </p:sp>
      <p:sp>
        <p:nvSpPr>
          <p:cNvPr id="122" name="Google Shape;122;p19"/>
          <p:cNvSpPr txBox="1">
            <a:spLocks noGrp="1"/>
          </p:cNvSpPr>
          <p:nvPr>
            <p:ph type="body" idx="1"/>
          </p:nvPr>
        </p:nvSpPr>
        <p:spPr>
          <a:xfrm>
            <a:off x="2026632" y="1500468"/>
            <a:ext cx="3468732" cy="332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="1" dirty="0"/>
              <a:t>Get-Command</a:t>
            </a:r>
            <a:endParaRPr sz="24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="1" dirty="0"/>
              <a:t>Get-Help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="1" dirty="0"/>
              <a:t>Update-Help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="1" dirty="0"/>
              <a:t>Get-Member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="1" dirty="0"/>
              <a:t>Show-Command</a:t>
            </a:r>
            <a:endParaRPr sz="2400" b="1" dirty="0"/>
          </a:p>
        </p:txBody>
      </p:sp>
    </p:spTree>
    <p:extLst>
      <p:ext uri="{BB962C8B-B14F-4D97-AF65-F5344CB8AC3E}">
        <p14:creationId xmlns:p14="http://schemas.microsoft.com/office/powerpoint/2010/main" val="3068922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1183341" y="374581"/>
            <a:ext cx="44487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LET’S MAKE IT EASY</a:t>
            </a:r>
            <a:endParaRPr b="0" dirty="0"/>
          </a:p>
        </p:txBody>
      </p:sp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1183341" y="1451162"/>
            <a:ext cx="5979460" cy="18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PowerShell Gallery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	Easy find, install, &amp; update of Modules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Chocolatey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	Easy updating of Core (and more)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/>
              <a:t>Github</a:t>
            </a:r>
            <a:r>
              <a:rPr lang="en-US" dirty="0"/>
              <a:t> search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	Always give credit</a:t>
            </a:r>
            <a:endParaRPr dirty="0"/>
          </a:p>
        </p:txBody>
      </p:sp>
      <p:sp>
        <p:nvSpPr>
          <p:cNvPr id="5" name="Google Shape;783;p37">
            <a:extLst>
              <a:ext uri="{FF2B5EF4-FFF2-40B4-BE49-F238E27FC236}">
                <a16:creationId xmlns:a16="http://schemas.microsoft.com/office/drawing/2014/main" id="{88FBBD64-A368-4456-A497-2A52D8578838}"/>
              </a:ext>
            </a:extLst>
          </p:cNvPr>
          <p:cNvSpPr txBox="1"/>
          <p:nvPr/>
        </p:nvSpPr>
        <p:spPr>
          <a:xfrm>
            <a:off x="5441577" y="80683"/>
            <a:ext cx="1721224" cy="1901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600" dirty="0">
                <a:solidFill>
                  <a:srgbClr val="FFC000"/>
                </a:solidFill>
              </a:rPr>
              <a:t>😉</a:t>
            </a:r>
            <a:endParaRPr sz="96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72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1318774" y="1036050"/>
            <a:ext cx="5826097" cy="366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“Create documented and reusable code, you will.”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			</a:t>
            </a:r>
            <a:r>
              <a:rPr lang="en-US" sz="2000" i="1" dirty="0"/>
              <a:t>- PowerShell Yoda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3734234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FUNCTIONS</a:t>
            </a:r>
            <a:endParaRPr b="0" dirty="0"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457200" y="1428748"/>
            <a:ext cx="6786282" cy="314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n-US" sz="2000" dirty="0">
                <a:latin typeface="Consolas" panose="020B0609020204030204" pitchFamily="49" charset="0"/>
              </a:rPr>
              <a:t>function </a:t>
            </a:r>
            <a:r>
              <a:rPr lang="en-US" sz="2000" dirty="0" err="1">
                <a:latin typeface="Consolas" panose="020B0609020204030204" pitchFamily="49" charset="0"/>
              </a:rPr>
              <a:t>helloworld</a:t>
            </a:r>
            <a:r>
              <a:rPr lang="en-US" sz="2000" dirty="0">
                <a:latin typeface="Consolas" panose="020B0609020204030204" pitchFamily="49" charset="0"/>
              </a:rPr>
              <a:t> {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		Write-Host ‘Hello World!’</a:t>
            </a:r>
            <a:br>
              <a:rPr lang="en-US" sz="2000" dirty="0">
                <a:latin typeface="Consolas" panose="020B0609020204030204" pitchFamily="49" charset="0"/>
              </a:rPr>
            </a:br>
            <a:r>
              <a:rPr lang="en-US" sz="2000" dirty="0">
                <a:latin typeface="Consolas" panose="020B0609020204030204" pitchFamily="49" charset="0"/>
              </a:rPr>
              <a:t>}</a:t>
            </a:r>
            <a:r>
              <a:rPr lang="en-US" dirty="0">
                <a:latin typeface="Consolas" panose="020B0609020204030204" pitchFamily="49" charset="0"/>
              </a:rPr>
              <a:t> </a:t>
            </a:r>
            <a:endParaRPr dirty="0">
              <a:latin typeface="Consolas" panose="020B0609020204030204" pitchFamily="49" charset="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You then simply call the function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Statements then just run like you typed them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Functions can be in scripts, modules, profiles, and “called” from scripts</a:t>
            </a:r>
            <a:r>
              <a:rPr lang="en" dirty="0"/>
              <a:t> 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F65E79-0C6F-48E1-A31E-45E773A68681}"/>
              </a:ext>
            </a:extLst>
          </p:cNvPr>
          <p:cNvSpPr txBox="1"/>
          <p:nvPr/>
        </p:nvSpPr>
        <p:spPr>
          <a:xfrm>
            <a:off x="2922496" y="927703"/>
            <a:ext cx="28280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tillium Web" panose="020B0604020202020204" charset="0"/>
              </a:rPr>
              <a:t>A list of statements you define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uiExpand="1" build="p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385482" y="137252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MODULES</a:t>
            </a:r>
            <a:endParaRPr b="0" dirty="0"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385482" y="1037937"/>
            <a:ext cx="8561294" cy="314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n-US" sz="2000" i="1" dirty="0">
                <a:latin typeface="Consolas" panose="020B0609020204030204" pitchFamily="49" charset="0"/>
              </a:rPr>
              <a:t>PS&gt;New-Module</a:t>
            </a:r>
            <a:r>
              <a:rPr lang="en-US" sz="2000" dirty="0">
                <a:latin typeface="Consolas" panose="020B0609020204030204" pitchFamily="49" charset="0"/>
              </a:rPr>
              <a:t> </a:t>
            </a:r>
            <a:r>
              <a:rPr lang="en-US" sz="2000" dirty="0">
                <a:latin typeface="Titillium Web" panose="020B0604020202020204" charset="0"/>
              </a:rPr>
              <a:t>is one way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n-US" sz="2000" dirty="0"/>
              <a:t>3 kinds</a:t>
            </a:r>
            <a:endParaRPr sz="2000" dirty="0"/>
          </a:p>
          <a:p>
            <a:pPr lvl="1">
              <a:buChar char="▰"/>
            </a:pPr>
            <a:r>
              <a:rPr lang="en-US" sz="2000" dirty="0"/>
              <a:t>Script – </a:t>
            </a:r>
            <a:r>
              <a:rPr lang="en-US" sz="2000" b="1" dirty="0"/>
              <a:t>psm1</a:t>
            </a:r>
            <a:r>
              <a:rPr lang="en-US" sz="2000" dirty="0"/>
              <a:t> files that contain any valid PowerShell code</a:t>
            </a:r>
          </a:p>
          <a:p>
            <a:pPr lvl="1">
              <a:buChar char="▰"/>
            </a:pPr>
            <a:r>
              <a:rPr lang="en-US" sz="2000" dirty="0"/>
              <a:t>Binary – compiled DLL’s</a:t>
            </a:r>
          </a:p>
          <a:p>
            <a:pPr lvl="1">
              <a:buChar char="▰"/>
            </a:pPr>
            <a:r>
              <a:rPr lang="en-US" sz="2000" dirty="0"/>
              <a:t>Dynamic – only available in memory</a:t>
            </a:r>
            <a:endParaRPr sz="2000" dirty="0"/>
          </a:p>
          <a:p>
            <a:pPr>
              <a:spcBef>
                <a:spcPts val="0"/>
              </a:spcBef>
            </a:pPr>
            <a:r>
              <a:rPr lang="en-US" sz="2000" dirty="0"/>
              <a:t>Manifest (optional) – </a:t>
            </a:r>
            <a:r>
              <a:rPr lang="en-US" sz="2000" b="1" dirty="0"/>
              <a:t>.psd1</a:t>
            </a:r>
            <a:r>
              <a:rPr lang="en-US" sz="2000" dirty="0"/>
              <a:t> file that describes a module, syntax &amp; requirements, &amp; how it is to be processed</a:t>
            </a:r>
          </a:p>
          <a:p>
            <a:pPr marL="533400" lvl="1" indent="0">
              <a:buNone/>
            </a:pPr>
            <a:r>
              <a:rPr lang="en-US" sz="2000" dirty="0"/>
              <a:t>	</a:t>
            </a:r>
            <a:r>
              <a:rPr lang="en-US" sz="2000" i="1" dirty="0">
                <a:latin typeface="Consolas" panose="020B0609020204030204" pitchFamily="49" charset="0"/>
              </a:rPr>
              <a:t>PS&gt;New-</a:t>
            </a:r>
            <a:r>
              <a:rPr lang="en-US" sz="2000" i="1" dirty="0" err="1">
                <a:latin typeface="Consolas" panose="020B0609020204030204" pitchFamily="49" charset="0"/>
              </a:rPr>
              <a:t>ModuleManifest</a:t>
            </a:r>
            <a:endParaRPr lang="en-US" sz="2000" i="1" dirty="0">
              <a:latin typeface="Consolas" panose="020B0609020204030204" pitchFamily="49" charset="0"/>
            </a:endParaRPr>
          </a:p>
          <a:p>
            <a:pPr marL="533400" lvl="1" indent="0">
              <a:buNone/>
            </a:pPr>
            <a:r>
              <a:rPr lang="en-US" sz="2000" i="1" dirty="0">
                <a:latin typeface="Consolas" panose="020B0609020204030204" pitchFamily="49" charset="0"/>
              </a:rPr>
              <a:t>	PS&gt;Test-</a:t>
            </a:r>
            <a:r>
              <a:rPr lang="en-US" sz="2000" i="1" dirty="0" err="1">
                <a:latin typeface="Consolas" panose="020B0609020204030204" pitchFamily="49" charset="0"/>
              </a:rPr>
              <a:t>ModuleManifest</a:t>
            </a:r>
            <a:endParaRPr lang="en-US" sz="2000" i="1" dirty="0">
              <a:latin typeface="Consolas" panose="020B0609020204030204" pitchFamily="49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>
                <a:latin typeface="Titillium Web" panose="020B0604020202020204" charset="0"/>
              </a:rPr>
              <a:t>When would you / should you create a module?</a:t>
            </a:r>
            <a:endParaRPr sz="2000" dirty="0">
              <a:latin typeface="Titillium Web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A85716-819F-4B3B-8A2E-1B8B55058A23}"/>
              </a:ext>
            </a:extLst>
          </p:cNvPr>
          <p:cNvSpPr txBox="1"/>
          <p:nvPr/>
        </p:nvSpPr>
        <p:spPr>
          <a:xfrm>
            <a:off x="2554943" y="638168"/>
            <a:ext cx="35253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tillium Web" panose="020B0604020202020204" charset="0"/>
              </a:rPr>
              <a:t>A package of commands in a .psm1 file</a:t>
            </a:r>
          </a:p>
        </p:txBody>
      </p:sp>
    </p:spTree>
    <p:extLst>
      <p:ext uri="{BB962C8B-B14F-4D97-AF65-F5344CB8AC3E}">
        <p14:creationId xmlns:p14="http://schemas.microsoft.com/office/powerpoint/2010/main" val="337898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uiExpand="1" build="p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PIPELINES</a:t>
            </a:r>
            <a:endParaRPr b="0" dirty="0"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460866" y="1670795"/>
            <a:ext cx="8122025" cy="314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n" dirty="0">
                <a:latin typeface="Consolas" panose="020B0609020204030204" pitchFamily="49" charset="0"/>
              </a:rPr>
              <a:t>PS&gt;Get-Process </a:t>
            </a:r>
            <a:r>
              <a:rPr lang="en" dirty="0">
                <a:solidFill>
                  <a:srgbClr val="C00000"/>
                </a:solidFill>
                <a:latin typeface="Consolas" panose="020B0609020204030204" pitchFamily="49" charset="0"/>
              </a:rPr>
              <a:t>|</a:t>
            </a:r>
            <a:r>
              <a:rPr lang="en" dirty="0">
                <a:latin typeface="Consolas" panose="020B0609020204030204" pitchFamily="49" charset="0"/>
              </a:rPr>
              <a:t> Out-Host -Verbose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Reduce the effort of writing long, complex commands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Can utilize pipeline variables ( </a:t>
            </a:r>
            <a:r>
              <a:rPr lang="en-US" dirty="0">
                <a:latin typeface="Consolas" panose="020B0609020204030204" pitchFamily="49" charset="0"/>
              </a:rPr>
              <a:t>$_ or $</a:t>
            </a:r>
            <a:r>
              <a:rPr lang="en-US" dirty="0" err="1">
                <a:latin typeface="Consolas" panose="020B0609020204030204" pitchFamily="49" charset="0"/>
              </a:rPr>
              <a:t>PSItem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Commonly used in “one-liners”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8BA411-6E2E-4F85-B171-2A76C0A1A74A}"/>
              </a:ext>
            </a:extLst>
          </p:cNvPr>
          <p:cNvSpPr txBox="1"/>
          <p:nvPr/>
        </p:nvSpPr>
        <p:spPr>
          <a:xfrm>
            <a:off x="2599766" y="918739"/>
            <a:ext cx="29530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tillium Web" panose="020B0604020202020204" charset="0"/>
              </a:rPr>
              <a:t>Connecting commands together</a:t>
            </a:r>
          </a:p>
        </p:txBody>
      </p:sp>
    </p:spTree>
    <p:extLst>
      <p:ext uri="{BB962C8B-B14F-4D97-AF65-F5344CB8AC3E}">
        <p14:creationId xmlns:p14="http://schemas.microsoft.com/office/powerpoint/2010/main" val="1874836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ctrTitle"/>
          </p:nvPr>
        </p:nvSpPr>
        <p:spPr>
          <a:xfrm>
            <a:off x="685799" y="743850"/>
            <a:ext cx="6287429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sz="4000" b="0" dirty="0"/>
              <a:t>Let’s Create a Module!</a:t>
            </a:r>
            <a:endParaRPr sz="4000" b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AD572F-2839-4150-BBE3-7285064CE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3588" y="1408209"/>
            <a:ext cx="5024718" cy="281384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040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What are we going to do?</a:t>
            </a:r>
            <a:endParaRPr b="0" dirty="0"/>
          </a:p>
        </p:txBody>
      </p:sp>
      <p:sp>
        <p:nvSpPr>
          <p:cNvPr id="82" name="Google Shape;82;p15"/>
          <p:cNvSpPr txBox="1">
            <a:spLocks noGrp="1"/>
          </p:cNvSpPr>
          <p:nvPr>
            <p:ph type="body" idx="1"/>
          </p:nvPr>
        </p:nvSpPr>
        <p:spPr>
          <a:xfrm>
            <a:off x="460866" y="1670795"/>
            <a:ext cx="8122025" cy="314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n-US" dirty="0">
                <a:latin typeface="Titillium Web Light" panose="020B0604020202020204" charset="0"/>
              </a:rPr>
              <a:t>Start by seeing some basics</a:t>
            </a:r>
            <a:endParaRPr lang="en" dirty="0">
              <a:latin typeface="Titillium Web Light" panose="020B0604020202020204" charset="0"/>
            </a:endParaRP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Create a script that runs an alarm clock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Turn that script into a function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-US" dirty="0"/>
              <a:t>Take that function &amp; create a module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823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3"/>
          <p:cNvSpPr txBox="1">
            <a:spLocks noGrp="1"/>
          </p:cNvSpPr>
          <p:nvPr>
            <p:ph type="ctrTitle" idx="4294967295"/>
          </p:nvPr>
        </p:nvSpPr>
        <p:spPr>
          <a:xfrm>
            <a:off x="685800" y="440350"/>
            <a:ext cx="4360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309" name="Google Shape;309;p33"/>
          <p:cNvSpPr txBox="1">
            <a:spLocks noGrp="1"/>
          </p:cNvSpPr>
          <p:nvPr>
            <p:ph type="subTitle" idx="4294967295"/>
          </p:nvPr>
        </p:nvSpPr>
        <p:spPr>
          <a:xfrm>
            <a:off x="685800" y="1639969"/>
            <a:ext cx="4360500" cy="315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Titillium Web"/>
                <a:ea typeface="Titillium Web"/>
                <a:cs typeface="Titillium Web"/>
                <a:sym typeface="Titillium Web"/>
              </a:rPr>
              <a:t>Any questions?</a:t>
            </a:r>
            <a:endParaRPr b="1" dirty="0"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You can find me at</a:t>
            </a:r>
            <a:endParaRPr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▰"/>
            </a:pPr>
            <a:r>
              <a:rPr lang="en" dirty="0"/>
              <a:t>@</a:t>
            </a:r>
            <a:r>
              <a:rPr lang="en-US" dirty="0" err="1"/>
              <a:t>nelmedia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▰"/>
            </a:pPr>
            <a:r>
              <a:rPr lang="en" dirty="0"/>
              <a:t>mike@mikenelson.io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9792DC-8230-4F20-931D-E4EAD1DEFB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195482" y="1285875"/>
            <a:ext cx="4572000" cy="25717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A picture containing object&#10;&#10;Description automatically generated">
            <a:extLst>
              <a:ext uri="{FF2B5EF4-FFF2-40B4-BE49-F238E27FC236}">
                <a16:creationId xmlns:a16="http://schemas.microsoft.com/office/drawing/2014/main" id="{3D4DFA2C-74EF-42FB-ABB1-FE578A1078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3624" y="1846470"/>
            <a:ext cx="1362636" cy="13626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7A4A3115-1AA7-44C7-B391-E9F738D05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3827" y="882089"/>
            <a:ext cx="2893676" cy="324755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Google Shape;69;p13">
            <a:extLst>
              <a:ext uri="{FF2B5EF4-FFF2-40B4-BE49-F238E27FC236}">
                <a16:creationId xmlns:a16="http://schemas.microsoft.com/office/drawing/2014/main" id="{2AB04982-89E1-4C0C-A38A-DA588A85F659}"/>
              </a:ext>
            </a:extLst>
          </p:cNvPr>
          <p:cNvSpPr txBox="1">
            <a:spLocks/>
          </p:cNvSpPr>
          <p:nvPr/>
        </p:nvSpPr>
        <p:spPr>
          <a:xfrm>
            <a:off x="596153" y="821865"/>
            <a:ext cx="4360500" cy="315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DFFB1"/>
              </a:buClr>
              <a:buSzPts val="2400"/>
              <a:buFont typeface="Titillium Web Light"/>
              <a:buChar char="▰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●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○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■"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 marL="0" indent="0">
              <a:buFont typeface="Titillium Web Light"/>
              <a:buNone/>
            </a:pPr>
            <a:r>
              <a:rPr lang="en-US" sz="2800" dirty="0">
                <a:latin typeface="Titillium Web"/>
                <a:ea typeface="Titillium Web"/>
                <a:cs typeface="Titillium Web"/>
                <a:sym typeface="Titillium Web"/>
              </a:rPr>
              <a:t>Mike Nelson</a:t>
            </a:r>
          </a:p>
          <a:p>
            <a:pPr marL="0" indent="0">
              <a:buFont typeface="Titillium Web Light"/>
              <a:buNone/>
            </a:pPr>
            <a:r>
              <a:rPr lang="en-US" dirty="0">
                <a:latin typeface="Titillium Web"/>
                <a:ea typeface="Titillium Web"/>
                <a:cs typeface="Titillium Web"/>
                <a:sym typeface="Titillium Web"/>
              </a:rPr>
              <a:t>Solutions Technologist @ Rubrik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@</a:t>
            </a:r>
            <a:r>
              <a:rPr lang="en-US" dirty="0" err="1"/>
              <a:t>nelmedia</a:t>
            </a:r>
            <a:endParaRPr lang="en-US" dirty="0"/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mike@mikenelson.io</a:t>
            </a:r>
          </a:p>
        </p:txBody>
      </p:sp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9EDC65C3-2799-4C22-A760-737A2083CF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96153" y="3567216"/>
            <a:ext cx="1394012" cy="5624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C3CEF2-B346-446C-B9B3-05B74A324919}"/>
              </a:ext>
            </a:extLst>
          </p:cNvPr>
          <p:cNvSpPr txBox="1"/>
          <p:nvPr/>
        </p:nvSpPr>
        <p:spPr>
          <a:xfrm>
            <a:off x="516715" y="1814459"/>
            <a:ext cx="45768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Titillium Web" panose="020B0604020202020204" charset="0"/>
              </a:rPr>
              <a:t>Microsoft MVP, Azure Advisor, VMware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Titillium Web" panose="020B0604020202020204" charset="0"/>
              </a:rPr>
              <a:t>vExpert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Titillium Web" panose="020B0604020202020204" charset="0"/>
              </a:rPr>
              <a:t>, Citrix CTA</a:t>
            </a:r>
          </a:p>
        </p:txBody>
      </p:sp>
    </p:spTree>
    <p:extLst>
      <p:ext uri="{BB962C8B-B14F-4D97-AF65-F5344CB8AC3E}">
        <p14:creationId xmlns:p14="http://schemas.microsoft.com/office/powerpoint/2010/main" val="1095419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ctrTitle"/>
          </p:nvPr>
        </p:nvSpPr>
        <p:spPr>
          <a:xfrm>
            <a:off x="685800" y="261807"/>
            <a:ext cx="5796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Get-Content</a:t>
            </a:r>
            <a:endParaRPr b="0" dirty="0"/>
          </a:p>
        </p:txBody>
      </p:sp>
      <p:sp>
        <p:nvSpPr>
          <p:cNvPr id="4" name="Google Shape;82;p15">
            <a:extLst>
              <a:ext uri="{FF2B5EF4-FFF2-40B4-BE49-F238E27FC236}">
                <a16:creationId xmlns:a16="http://schemas.microsoft.com/office/drawing/2014/main" id="{FF1424E5-6E97-4F91-BD65-AC1D2A0F2CEF}"/>
              </a:ext>
            </a:extLst>
          </p:cNvPr>
          <p:cNvSpPr txBox="1">
            <a:spLocks/>
          </p:cNvSpPr>
          <p:nvPr/>
        </p:nvSpPr>
        <p:spPr>
          <a:xfrm>
            <a:off x="998034" y="1774527"/>
            <a:ext cx="6025500" cy="2697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FFB1"/>
              </a:buClr>
              <a:buSzPts val="2400"/>
              <a:buFont typeface="Titillium Web Light"/>
              <a:buNone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None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None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None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None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None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None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None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None/>
              <a:defRPr sz="2400" b="0" i="0" u="none" strike="noStrike" cap="none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pPr>
              <a:spcBef>
                <a:spcPts val="600"/>
              </a:spcBef>
              <a:buFont typeface="Titillium Web Light"/>
              <a:buChar char="▰"/>
            </a:pPr>
            <a:r>
              <a:rPr lang="en-US" dirty="0"/>
              <a:t>PowerShell Basics</a:t>
            </a:r>
          </a:p>
          <a:p>
            <a:pPr>
              <a:buFont typeface="Titillium Web Light"/>
              <a:buChar char="▰"/>
            </a:pPr>
            <a:r>
              <a:rPr lang="en-US" dirty="0"/>
              <a:t>Functions &amp; More</a:t>
            </a:r>
          </a:p>
          <a:p>
            <a:pPr>
              <a:buFont typeface="Titillium Web Light"/>
              <a:buChar char="▰"/>
            </a:pPr>
            <a:r>
              <a:rPr lang="en-US" dirty="0"/>
              <a:t>The Demo</a:t>
            </a:r>
          </a:p>
          <a:p>
            <a:pPr lvl="1">
              <a:buFont typeface="Titillium Web Light"/>
              <a:buChar char="▰"/>
            </a:pPr>
            <a:r>
              <a:rPr lang="en-US" dirty="0"/>
              <a:t>Creating a script</a:t>
            </a:r>
          </a:p>
          <a:p>
            <a:pPr lvl="1">
              <a:buFont typeface="Titillium Web Light"/>
              <a:buChar char="▰"/>
            </a:pPr>
            <a:r>
              <a:rPr lang="en-US" dirty="0"/>
              <a:t>Your first Function</a:t>
            </a:r>
          </a:p>
          <a:p>
            <a:pPr lvl="1">
              <a:buFont typeface="Titillium Web Light"/>
              <a:buChar char="▰"/>
            </a:pPr>
            <a:r>
              <a:rPr lang="en-US" dirty="0"/>
              <a:t>Morphing into a Module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391966" y="1071585"/>
            <a:ext cx="4607859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HOW IT STARTED</a:t>
            </a:r>
            <a:endParaRPr b="0" dirty="0"/>
          </a:p>
        </p:txBody>
      </p:sp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391967" y="2065760"/>
            <a:ext cx="4448700" cy="183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Jeffrey </a:t>
            </a:r>
            <a:r>
              <a:rPr lang="en-US" dirty="0" err="1"/>
              <a:t>Snover</a:t>
            </a:r>
            <a:r>
              <a:rPr lang="en-US" dirty="0"/>
              <a:t>, Bruce Payette, &amp; James </a:t>
            </a:r>
            <a:r>
              <a:rPr lang="en-US" dirty="0" err="1"/>
              <a:t>Truher</a:t>
            </a:r>
            <a:r>
              <a:rPr lang="en-US" dirty="0"/>
              <a:t> </a:t>
            </a:r>
          </a:p>
          <a:p>
            <a:pPr marL="0" lvl="0" indent="0">
              <a:buNone/>
            </a:pPr>
            <a:r>
              <a:rPr lang="en-US" dirty="0"/>
              <a:t>Project Monad in 2002</a:t>
            </a:r>
            <a:endParaRPr dirty="0"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/>
          <a:srcRect/>
          <a:stretch/>
        </p:blipFill>
        <p:spPr>
          <a:xfrm rot="10800000">
            <a:off x="4999825" y="1241435"/>
            <a:ext cx="3547500" cy="26606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02020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224117" y="-63525"/>
            <a:ext cx="4607859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 err="1"/>
              <a:t>Snover</a:t>
            </a:r>
            <a:r>
              <a:rPr lang="en-US" b="0" dirty="0"/>
              <a:t> Quotes</a:t>
            </a:r>
            <a:endParaRPr b="0" dirty="0"/>
          </a:p>
        </p:txBody>
      </p:sp>
      <p:sp>
        <p:nvSpPr>
          <p:cNvPr id="131" name="Google Shape;131;p20"/>
          <p:cNvSpPr txBox="1">
            <a:spLocks noGrp="1"/>
          </p:cNvSpPr>
          <p:nvPr>
            <p:ph type="body" idx="1"/>
          </p:nvPr>
        </p:nvSpPr>
        <p:spPr>
          <a:xfrm>
            <a:off x="303695" y="858930"/>
            <a:ext cx="5783339" cy="342563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“This is rock science, not rocket science.”</a:t>
            </a:r>
          </a:p>
          <a:p>
            <a:pPr marL="0" lvl="0" indent="0">
              <a:buNone/>
            </a:pPr>
            <a:r>
              <a:rPr lang="en-US" dirty="0"/>
              <a:t>“I took a demotion to create PowerShell.”</a:t>
            </a:r>
          </a:p>
          <a:p>
            <a:pPr marL="0" lvl="0" indent="0">
              <a:buNone/>
            </a:pPr>
            <a:r>
              <a:rPr lang="en-US" dirty="0"/>
              <a:t>“PowerShell is a such a great product because I am a deeply flawed human being.”</a:t>
            </a:r>
          </a:p>
          <a:p>
            <a:pPr marL="0" lvl="0" indent="0">
              <a:buNone/>
            </a:pPr>
            <a:r>
              <a:rPr lang="en-US" dirty="0"/>
              <a:t>“Not updating from WS2003 is like the guy who jumps off a building and on the way down says, "so far, so good!“</a:t>
            </a:r>
          </a:p>
          <a:p>
            <a:pPr marL="0" lvl="0" indent="0">
              <a:buNone/>
            </a:pPr>
            <a:r>
              <a:rPr lang="en-US" dirty="0"/>
              <a:t>“When in trouble, fear, or doubt - run in circles, scream, and shout.”</a:t>
            </a:r>
            <a:endParaRPr dirty="0"/>
          </a:p>
        </p:txBody>
      </p:sp>
      <p:pic>
        <p:nvPicPr>
          <p:cNvPr id="132" name="Google Shape;132;p20"/>
          <p:cNvPicPr preferRelativeResize="0"/>
          <p:nvPr/>
        </p:nvPicPr>
        <p:blipFill rotWithShape="1">
          <a:blip r:embed="rId3"/>
          <a:srcRect t="19717"/>
          <a:stretch/>
        </p:blipFill>
        <p:spPr>
          <a:xfrm>
            <a:off x="6239434" y="1029819"/>
            <a:ext cx="2848206" cy="30773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F05D131-2C84-48D2-A81C-9BF0BA3E6B75}"/>
              </a:ext>
            </a:extLst>
          </p:cNvPr>
          <p:cNvCxnSpPr>
            <a:cxnSpLocks/>
          </p:cNvCxnSpPr>
          <p:nvPr/>
        </p:nvCxnSpPr>
        <p:spPr>
          <a:xfrm>
            <a:off x="151295" y="1296047"/>
            <a:ext cx="5864023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58B083-2BE3-491B-9AA7-42EA69932383}"/>
              </a:ext>
            </a:extLst>
          </p:cNvPr>
          <p:cNvCxnSpPr>
            <a:cxnSpLocks/>
          </p:cNvCxnSpPr>
          <p:nvPr/>
        </p:nvCxnSpPr>
        <p:spPr>
          <a:xfrm>
            <a:off x="151294" y="1762212"/>
            <a:ext cx="586402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5FDC7BD-9166-45B9-98B4-B5D328828F51}"/>
              </a:ext>
            </a:extLst>
          </p:cNvPr>
          <p:cNvCxnSpPr>
            <a:cxnSpLocks/>
          </p:cNvCxnSpPr>
          <p:nvPr/>
        </p:nvCxnSpPr>
        <p:spPr>
          <a:xfrm>
            <a:off x="151293" y="2568473"/>
            <a:ext cx="5864025" cy="3276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6951C6F-CD91-4359-AD8D-8FF134E76AFD}"/>
              </a:ext>
            </a:extLst>
          </p:cNvPr>
          <p:cNvCxnSpPr>
            <a:cxnSpLocks/>
          </p:cNvCxnSpPr>
          <p:nvPr/>
        </p:nvCxnSpPr>
        <p:spPr>
          <a:xfrm>
            <a:off x="151292" y="3752377"/>
            <a:ext cx="5864025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12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object&#10;&#10;Description automatically generated">
            <a:extLst>
              <a:ext uri="{FF2B5EF4-FFF2-40B4-BE49-F238E27FC236}">
                <a16:creationId xmlns:a16="http://schemas.microsoft.com/office/drawing/2014/main" id="{34AA2718-3BE0-4CE4-872C-191F9C7D4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6328" y="1108925"/>
            <a:ext cx="3133738" cy="313373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14DABE6-8905-4CEC-B8E7-F82B90F9A7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9899" y="946294"/>
            <a:ext cx="3346760" cy="334676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38FE214-3395-43BE-A608-8A582943E47B}"/>
              </a:ext>
            </a:extLst>
          </p:cNvPr>
          <p:cNvSpPr txBox="1"/>
          <p:nvPr/>
        </p:nvSpPr>
        <p:spPr>
          <a:xfrm>
            <a:off x="2589706" y="3861873"/>
            <a:ext cx="731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tillium Web" panose="020B0604020202020204" charset="0"/>
              </a:rPr>
              <a:t>5.1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E85396-68B1-49B5-B914-1BA9E85EF111}"/>
              </a:ext>
            </a:extLst>
          </p:cNvPr>
          <p:cNvSpPr txBox="1"/>
          <p:nvPr/>
        </p:nvSpPr>
        <p:spPr>
          <a:xfrm>
            <a:off x="5380359" y="3867712"/>
            <a:ext cx="9733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tillium Web" panose="020B0604020202020204" charset="0"/>
              </a:rPr>
              <a:t>Core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D3D7C5-86F2-4705-8E94-F0854EB89E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1573" y="1249234"/>
            <a:ext cx="1426560" cy="1426560"/>
          </a:xfrm>
          <a:prstGeom prst="rect">
            <a:avLst/>
          </a:prstGeom>
        </p:spPr>
      </p:pic>
      <p:sp>
        <p:nvSpPr>
          <p:cNvPr id="7" name="Google Shape;226;p27">
            <a:extLst>
              <a:ext uri="{FF2B5EF4-FFF2-40B4-BE49-F238E27FC236}">
                <a16:creationId xmlns:a16="http://schemas.microsoft.com/office/drawing/2014/main" id="{99CB6EF6-A5C6-47BF-92A8-E890C6E09958}"/>
              </a:ext>
            </a:extLst>
          </p:cNvPr>
          <p:cNvSpPr txBox="1">
            <a:spLocks/>
          </p:cNvSpPr>
          <p:nvPr/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solidFill>
                  <a:schemeClr val="bg1"/>
                </a:solidFill>
                <a:latin typeface="Titillium Web" panose="020B0604020202020204" charset="0"/>
              </a:rPr>
              <a:t>VERSIONS</a:t>
            </a:r>
          </a:p>
        </p:txBody>
      </p:sp>
      <p:pic>
        <p:nvPicPr>
          <p:cNvPr id="3" name="Graphic 2" descr="Close">
            <a:extLst>
              <a:ext uri="{FF2B5EF4-FFF2-40B4-BE49-F238E27FC236}">
                <a16:creationId xmlns:a16="http://schemas.microsoft.com/office/drawing/2014/main" id="{5ADD320D-56EB-45D0-AF4D-6109F362D9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380359" y="3697060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C8D01AC-BD56-43C3-9BAF-9588DC154FD1}"/>
              </a:ext>
            </a:extLst>
          </p:cNvPr>
          <p:cNvSpPr txBox="1"/>
          <p:nvPr/>
        </p:nvSpPr>
        <p:spPr>
          <a:xfrm>
            <a:off x="4634962" y="4441322"/>
            <a:ext cx="2464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tillium Web" panose="020B0604020202020204" charset="0"/>
              </a:rPr>
              <a:t>PowerShell 7</a:t>
            </a:r>
          </a:p>
        </p:txBody>
      </p:sp>
    </p:spTree>
    <p:extLst>
      <p:ext uri="{BB962C8B-B14F-4D97-AF65-F5344CB8AC3E}">
        <p14:creationId xmlns:p14="http://schemas.microsoft.com/office/powerpoint/2010/main" val="3611062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76154F6-F84D-496F-AA51-239B825A33B1}"/>
              </a:ext>
            </a:extLst>
          </p:cNvPr>
          <p:cNvGrpSpPr/>
          <p:nvPr/>
        </p:nvGrpSpPr>
        <p:grpSpPr>
          <a:xfrm>
            <a:off x="1407462" y="667590"/>
            <a:ext cx="5513855" cy="1243853"/>
            <a:chOff x="1407462" y="667590"/>
            <a:chExt cx="5513855" cy="124385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F0771CD-5044-4462-9B77-4654DB1F177A}"/>
                </a:ext>
              </a:extLst>
            </p:cNvPr>
            <p:cNvGrpSpPr/>
            <p:nvPr/>
          </p:nvGrpSpPr>
          <p:grpSpPr>
            <a:xfrm>
              <a:off x="1492627" y="667590"/>
              <a:ext cx="5428690" cy="1133475"/>
              <a:chOff x="300318" y="667590"/>
              <a:chExt cx="5428690" cy="1133475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CF2376B3-EF8D-4235-A56D-22AAEB86A0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0318" y="667590"/>
                <a:ext cx="4419600" cy="581025"/>
              </a:xfrm>
              <a:prstGeom prst="rect">
                <a:avLst/>
              </a:prstGeom>
            </p:spPr>
          </p:pic>
          <p:pic>
            <p:nvPicPr>
              <p:cNvPr id="7" name="Picture 6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0909D1A3-9223-49B7-A930-A6B7B46C6E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9283" y="1248615"/>
                <a:ext cx="5419725" cy="552450"/>
              </a:xfrm>
              <a:prstGeom prst="rect">
                <a:avLst/>
              </a:prstGeom>
            </p:spPr>
          </p:pic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733BC71-2A79-4D59-A66C-A93E96D80CA5}"/>
                </a:ext>
              </a:extLst>
            </p:cNvPr>
            <p:cNvSpPr/>
            <p:nvPr/>
          </p:nvSpPr>
          <p:spPr>
            <a:xfrm>
              <a:off x="1407462" y="926166"/>
              <a:ext cx="546847" cy="46728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CBB2AC2-1743-406C-86C6-77D2959C4D0B}"/>
                </a:ext>
              </a:extLst>
            </p:cNvPr>
            <p:cNvSpPr/>
            <p:nvPr/>
          </p:nvSpPr>
          <p:spPr>
            <a:xfrm>
              <a:off x="1407462" y="1444158"/>
              <a:ext cx="546847" cy="46728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38BFDAA-FBA3-45A2-8878-2222760E5988}"/>
              </a:ext>
            </a:extLst>
          </p:cNvPr>
          <p:cNvGrpSpPr/>
          <p:nvPr/>
        </p:nvGrpSpPr>
        <p:grpSpPr>
          <a:xfrm>
            <a:off x="1407461" y="2065104"/>
            <a:ext cx="7199254" cy="1130113"/>
            <a:chOff x="1407461" y="2065104"/>
            <a:chExt cx="7199254" cy="1130113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26C828E-276D-4C37-A8F1-FF464ED56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01592" y="2065104"/>
              <a:ext cx="7105123" cy="1047758"/>
            </a:xfrm>
            <a:prstGeom prst="rect">
              <a:avLst/>
            </a:prstGeom>
          </p:spPr>
        </p:pic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73680D9-BF5B-40E4-87BB-8AAA55E211F3}"/>
                </a:ext>
              </a:extLst>
            </p:cNvPr>
            <p:cNvSpPr/>
            <p:nvPr/>
          </p:nvSpPr>
          <p:spPr>
            <a:xfrm>
              <a:off x="1407462" y="2214843"/>
              <a:ext cx="546847" cy="46728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3831089-C1E1-43FF-8AAE-84993A7D8CAF}"/>
                </a:ext>
              </a:extLst>
            </p:cNvPr>
            <p:cNvSpPr/>
            <p:nvPr/>
          </p:nvSpPr>
          <p:spPr>
            <a:xfrm>
              <a:off x="1407461" y="2727932"/>
              <a:ext cx="546847" cy="46728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2EA86A6-CF26-4F45-9AD5-C428132D5B63}"/>
              </a:ext>
            </a:extLst>
          </p:cNvPr>
          <p:cNvSpPr txBox="1"/>
          <p:nvPr/>
        </p:nvSpPr>
        <p:spPr>
          <a:xfrm>
            <a:off x="483537" y="1076497"/>
            <a:ext cx="731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tillium Web" panose="020B0604020202020204" charset="0"/>
              </a:rPr>
              <a:t>5.1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3E3CB03-F7E6-4307-8736-350B2DE45E01}"/>
              </a:ext>
            </a:extLst>
          </p:cNvPr>
          <p:cNvSpPr txBox="1"/>
          <p:nvPr/>
        </p:nvSpPr>
        <p:spPr>
          <a:xfrm>
            <a:off x="320450" y="2294996"/>
            <a:ext cx="1048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tillium Web" panose="020B0604020202020204" charset="0"/>
              </a:rPr>
              <a:t>6.2.2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A6D1CEB-19C0-4EBB-A618-211418BD11A2}"/>
              </a:ext>
            </a:extLst>
          </p:cNvPr>
          <p:cNvSpPr txBox="1"/>
          <p:nvPr/>
        </p:nvSpPr>
        <p:spPr>
          <a:xfrm>
            <a:off x="260719" y="3608240"/>
            <a:ext cx="11769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tillium Web" panose="020B0604020202020204" charset="0"/>
              </a:rPr>
              <a:t>7.0p2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6183991-3578-4F1E-AFC8-FE758C78AFB3}"/>
              </a:ext>
            </a:extLst>
          </p:cNvPr>
          <p:cNvGrpSpPr/>
          <p:nvPr/>
        </p:nvGrpSpPr>
        <p:grpSpPr>
          <a:xfrm>
            <a:off x="1369134" y="3388239"/>
            <a:ext cx="7237581" cy="1224448"/>
            <a:chOff x="1369134" y="3388239"/>
            <a:chExt cx="7237581" cy="122444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DA58BF1-7212-478B-BE41-7382C18E774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92627" y="3388239"/>
              <a:ext cx="7114088" cy="1042995"/>
            </a:xfrm>
            <a:prstGeom prst="rect">
              <a:avLst/>
            </a:prstGeom>
          </p:spPr>
        </p:pic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9AE5D94-7A51-4135-90CF-3F1E5F3C938A}"/>
                </a:ext>
              </a:extLst>
            </p:cNvPr>
            <p:cNvSpPr/>
            <p:nvPr/>
          </p:nvSpPr>
          <p:spPr>
            <a:xfrm>
              <a:off x="1369135" y="3569692"/>
              <a:ext cx="546847" cy="46728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7C17436-145A-489F-AA11-A3C45DD70C94}"/>
                </a:ext>
              </a:extLst>
            </p:cNvPr>
            <p:cNvSpPr/>
            <p:nvPr/>
          </p:nvSpPr>
          <p:spPr>
            <a:xfrm>
              <a:off x="1369134" y="4145402"/>
              <a:ext cx="546847" cy="46728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6375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5EE85396-68B1-49B5-B914-1BA9E85EF111}"/>
              </a:ext>
            </a:extLst>
          </p:cNvPr>
          <p:cNvSpPr txBox="1"/>
          <p:nvPr/>
        </p:nvSpPr>
        <p:spPr>
          <a:xfrm>
            <a:off x="1526848" y="2987313"/>
            <a:ext cx="7360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tillium Web" panose="020B0604020202020204" charset="0"/>
              </a:rPr>
              <a:t>ISE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69F5478-FAD7-4222-AA09-96FAB6793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48686" y="231465"/>
            <a:ext cx="3813716" cy="2755848"/>
          </a:xfrm>
          <a:prstGeom prst="rect">
            <a:avLst/>
          </a:prstGeom>
        </p:spPr>
      </p:pic>
      <p:pic>
        <p:nvPicPr>
          <p:cNvPr id="15" name="Picture 1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C041C9C-54CC-4E5C-B364-280817B7CA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4032" y="709780"/>
            <a:ext cx="4965252" cy="372393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BE07855-4F4B-4E8F-8B29-974550A596B4}"/>
              </a:ext>
            </a:extLst>
          </p:cNvPr>
          <p:cNvSpPr txBox="1"/>
          <p:nvPr/>
        </p:nvSpPr>
        <p:spPr>
          <a:xfrm>
            <a:off x="5792285" y="4433719"/>
            <a:ext cx="15087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latin typeface="Titillium Web" panose="020B0604020202020204" charset="0"/>
              </a:rPr>
              <a:t>VSCode</a:t>
            </a:r>
            <a:endParaRPr lang="en-US" sz="3200" dirty="0">
              <a:solidFill>
                <a:schemeClr val="bg1"/>
              </a:solidFill>
              <a:latin typeface="Titillium We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505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C8647A-86B2-4E74-9FE4-483AC3D54DBC}"/>
              </a:ext>
            </a:extLst>
          </p:cNvPr>
          <p:cNvSpPr/>
          <p:nvPr/>
        </p:nvSpPr>
        <p:spPr>
          <a:xfrm>
            <a:off x="2752164" y="2138609"/>
            <a:ext cx="3836894" cy="519953"/>
          </a:xfrm>
          <a:prstGeom prst="rect">
            <a:avLst/>
          </a:prstGeom>
          <a:solidFill>
            <a:schemeClr val="tx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6" name="Google Shape;226;p27"/>
          <p:cNvSpPr txBox="1">
            <a:spLocks noGrp="1"/>
          </p:cNvSpPr>
          <p:nvPr>
            <p:ph type="title"/>
          </p:nvPr>
        </p:nvSpPr>
        <p:spPr>
          <a:xfrm>
            <a:off x="457200" y="434575"/>
            <a:ext cx="60255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/>
              <a:t>SYNTAX</a:t>
            </a:r>
            <a:endParaRPr b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F6381E-6AD7-45F5-ADAC-6414650C8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6015" y="2320715"/>
            <a:ext cx="3533333" cy="17142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DEC0E3C-F27F-4D68-8CF8-AADD14B6106E}"/>
              </a:ext>
            </a:extLst>
          </p:cNvPr>
          <p:cNvCxnSpPr/>
          <p:nvPr/>
        </p:nvCxnSpPr>
        <p:spPr>
          <a:xfrm>
            <a:off x="3532094" y="2586845"/>
            <a:ext cx="0" cy="89647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7246647-9258-415B-AA29-C48EB7CF783D}"/>
              </a:ext>
            </a:extLst>
          </p:cNvPr>
          <p:cNvCxnSpPr>
            <a:cxnSpLocks/>
          </p:cNvCxnSpPr>
          <p:nvPr/>
        </p:nvCxnSpPr>
        <p:spPr>
          <a:xfrm flipV="1">
            <a:off x="4474391" y="1291975"/>
            <a:ext cx="0" cy="931272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1CD6ADDF-4380-472B-A298-AEABD7341720}"/>
              </a:ext>
            </a:extLst>
          </p:cNvPr>
          <p:cNvCxnSpPr/>
          <p:nvPr/>
        </p:nvCxnSpPr>
        <p:spPr>
          <a:xfrm>
            <a:off x="5047129" y="2586845"/>
            <a:ext cx="0" cy="896470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A47D47A-5934-4153-9DD0-ACAE3A97FF9E}"/>
              </a:ext>
            </a:extLst>
          </p:cNvPr>
          <p:cNvCxnSpPr>
            <a:cxnSpLocks/>
          </p:cNvCxnSpPr>
          <p:nvPr/>
        </p:nvCxnSpPr>
        <p:spPr>
          <a:xfrm flipV="1">
            <a:off x="6042212" y="1317812"/>
            <a:ext cx="0" cy="905435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89CE03C-DCE9-4349-ACCD-694450384727}"/>
              </a:ext>
            </a:extLst>
          </p:cNvPr>
          <p:cNvSpPr txBox="1"/>
          <p:nvPr/>
        </p:nvSpPr>
        <p:spPr>
          <a:xfrm>
            <a:off x="3131182" y="3572707"/>
            <a:ext cx="8018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tillium Web" panose="020B0604020202020204" charset="0"/>
              </a:rPr>
              <a:t>Cmdlet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82A32E7-D0B9-441A-850E-7287E2590FEE}"/>
              </a:ext>
            </a:extLst>
          </p:cNvPr>
          <p:cNvSpPr txBox="1"/>
          <p:nvPr/>
        </p:nvSpPr>
        <p:spPr>
          <a:xfrm>
            <a:off x="3344049" y="955815"/>
            <a:ext cx="2008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tillium Web" panose="020B0604020202020204" charset="0"/>
              </a:rPr>
              <a:t>Positional Parameter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A647565-8BEF-4C96-967E-1A296A66793E}"/>
              </a:ext>
            </a:extLst>
          </p:cNvPr>
          <p:cNvSpPr txBox="1"/>
          <p:nvPr/>
        </p:nvSpPr>
        <p:spPr>
          <a:xfrm>
            <a:off x="4265764" y="3572707"/>
            <a:ext cx="17764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tillium Web" panose="020B0604020202020204" charset="0"/>
              </a:rPr>
              <a:t>Named Parameter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A92FAC4-BC7A-4961-9124-3927802D6503}"/>
              </a:ext>
            </a:extLst>
          </p:cNvPr>
          <p:cNvSpPr txBox="1"/>
          <p:nvPr/>
        </p:nvSpPr>
        <p:spPr>
          <a:xfrm>
            <a:off x="5269457" y="961371"/>
            <a:ext cx="17347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tillium Web" panose="020B0604020202020204" charset="0"/>
              </a:rPr>
              <a:t>Switch Parameter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BB5DACF-2C0A-48DC-9779-D37AD49FF01F}"/>
              </a:ext>
            </a:extLst>
          </p:cNvPr>
          <p:cNvCxnSpPr>
            <a:cxnSpLocks/>
          </p:cNvCxnSpPr>
          <p:nvPr/>
        </p:nvCxnSpPr>
        <p:spPr>
          <a:xfrm flipV="1">
            <a:off x="3218329" y="1770529"/>
            <a:ext cx="0" cy="452718"/>
          </a:xfrm>
          <a:prstGeom prst="straightConnector1">
            <a:avLst/>
          </a:prstGeom>
          <a:ln w="57150">
            <a:solidFill>
              <a:srgbClr val="FFFF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825DD36-9AA8-4633-BD31-9B37EAE224D1}"/>
              </a:ext>
            </a:extLst>
          </p:cNvPr>
          <p:cNvCxnSpPr>
            <a:cxnSpLocks/>
          </p:cNvCxnSpPr>
          <p:nvPr/>
        </p:nvCxnSpPr>
        <p:spPr>
          <a:xfrm flipV="1">
            <a:off x="3809999" y="1757611"/>
            <a:ext cx="0" cy="452718"/>
          </a:xfrm>
          <a:prstGeom prst="straightConnector1">
            <a:avLst/>
          </a:prstGeom>
          <a:ln w="57150">
            <a:solidFill>
              <a:srgbClr val="FFFF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220ADF6A-5A39-4CE6-ABDB-74E6D558FC29}"/>
              </a:ext>
            </a:extLst>
          </p:cNvPr>
          <p:cNvSpPr txBox="1"/>
          <p:nvPr/>
        </p:nvSpPr>
        <p:spPr>
          <a:xfrm>
            <a:off x="2897606" y="1474661"/>
            <a:ext cx="5854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tillium Web" panose="020B0604020202020204" charset="0"/>
              </a:rPr>
              <a:t>Verb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9A43089-5767-4461-9EA8-61D37F8C2A91}"/>
              </a:ext>
            </a:extLst>
          </p:cNvPr>
          <p:cNvSpPr txBox="1"/>
          <p:nvPr/>
        </p:nvSpPr>
        <p:spPr>
          <a:xfrm>
            <a:off x="3510611" y="1474661"/>
            <a:ext cx="652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Titillium Web" panose="020B0604020202020204" charset="0"/>
              </a:rPr>
              <a:t>Noun</a:t>
            </a:r>
          </a:p>
        </p:txBody>
      </p:sp>
    </p:spTree>
    <p:extLst>
      <p:ext uri="{BB962C8B-B14F-4D97-AF65-F5344CB8AC3E}">
        <p14:creationId xmlns:p14="http://schemas.microsoft.com/office/powerpoint/2010/main" val="29023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  <p:bldP spid="36" grpId="0"/>
      <p:bldP spid="37" grpId="0"/>
      <p:bldP spid="38" grpId="0"/>
      <p:bldP spid="46" grpId="0"/>
      <p:bldP spid="47" grpId="0"/>
    </p:bldLst>
  </p:timing>
</p:sld>
</file>

<file path=ppt/theme/theme1.xml><?xml version="1.0" encoding="utf-8"?>
<a:theme xmlns:a="http://schemas.openxmlformats.org/drawingml/2006/main" name="Ninac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520</TotalTime>
  <Words>501</Words>
  <Application>Microsoft Office PowerPoint</Application>
  <PresentationFormat>On-screen Show (16:9)</PresentationFormat>
  <Paragraphs>111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Titillium Web Light</vt:lpstr>
      <vt:lpstr>Times New Roman</vt:lpstr>
      <vt:lpstr>Consolas</vt:lpstr>
      <vt:lpstr>Titillium Web</vt:lpstr>
      <vt:lpstr>Calibri</vt:lpstr>
      <vt:lpstr>Ninacor template</vt:lpstr>
      <vt:lpstr>PowerPoint Presentation</vt:lpstr>
      <vt:lpstr>PowerPoint Presentation</vt:lpstr>
      <vt:lpstr>Get-Content</vt:lpstr>
      <vt:lpstr>HOW IT STARTED</vt:lpstr>
      <vt:lpstr>Snover Quotes</vt:lpstr>
      <vt:lpstr>PowerPoint Presentation</vt:lpstr>
      <vt:lpstr>PowerPoint Presentation</vt:lpstr>
      <vt:lpstr>PowerPoint Presentation</vt:lpstr>
      <vt:lpstr>SYNTAX</vt:lpstr>
      <vt:lpstr>CORE COMMANDS TO HELP LEARN</vt:lpstr>
      <vt:lpstr>LET’S MAKE IT EASY</vt:lpstr>
      <vt:lpstr>PowerPoint Presentation</vt:lpstr>
      <vt:lpstr>FUNCTIONS</vt:lpstr>
      <vt:lpstr>MODULES</vt:lpstr>
      <vt:lpstr>PIPELINES</vt:lpstr>
      <vt:lpstr>Let’s Create a Module!</vt:lpstr>
      <vt:lpstr>What are we going to do?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Cmdlet to Function – Your PowerShell Beginnings</dc:title>
  <dc:creator>Mike Nelson</dc:creator>
  <cp:lastModifiedBy>Mike Nelson</cp:lastModifiedBy>
  <cp:revision>13</cp:revision>
  <dcterms:modified xsi:type="dcterms:W3CDTF">2019-08-07T13:17:17Z</dcterms:modified>
</cp:coreProperties>
</file>